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57" r:id="rId4"/>
    <p:sldId id="259" r:id="rId5"/>
    <p:sldId id="260" r:id="rId6"/>
    <p:sldId id="261" r:id="rId7"/>
    <p:sldId id="262" r:id="rId8"/>
    <p:sldId id="263" r:id="rId9"/>
    <p:sldId id="292" r:id="rId10"/>
    <p:sldId id="283" r:id="rId11"/>
    <p:sldId id="286" r:id="rId12"/>
    <p:sldId id="284" r:id="rId13"/>
    <p:sldId id="285" r:id="rId14"/>
    <p:sldId id="291" r:id="rId15"/>
    <p:sldId id="264" r:id="rId16"/>
    <p:sldId id="265" r:id="rId17"/>
    <p:sldId id="266" r:id="rId18"/>
    <p:sldId id="293" r:id="rId19"/>
    <p:sldId id="287" r:id="rId20"/>
    <p:sldId id="288" r:id="rId21"/>
    <p:sldId id="289" r:id="rId22"/>
    <p:sldId id="290" r:id="rId23"/>
    <p:sldId id="267" r:id="rId24"/>
    <p:sldId id="268" r:id="rId25"/>
    <p:sldId id="269" r:id="rId26"/>
    <p:sldId id="270" r:id="rId27"/>
    <p:sldId id="271" r:id="rId28"/>
    <p:sldId id="272" r:id="rId29"/>
    <p:sldId id="273" r:id="rId30"/>
    <p:sldId id="274" r:id="rId31"/>
    <p:sldId id="275" r:id="rId32"/>
    <p:sldId id="299" r:id="rId33"/>
    <p:sldId id="300" r:id="rId34"/>
    <p:sldId id="302" r:id="rId35"/>
    <p:sldId id="276" r:id="rId36"/>
    <p:sldId id="277" r:id="rId37"/>
    <p:sldId id="279" r:id="rId38"/>
    <p:sldId id="280" r:id="rId39"/>
    <p:sldId id="281" r:id="rId40"/>
    <p:sldId id="282" r:id="rId41"/>
    <p:sldId id="294" r:id="rId42"/>
    <p:sldId id="295" r:id="rId43"/>
    <p:sldId id="296" r:id="rId44"/>
    <p:sldId id="297" r:id="rId45"/>
    <p:sldId id="298" r:id="rId46"/>
    <p:sldId id="303" r:id="rId47"/>
    <p:sldId id="304" r:id="rId48"/>
    <p:sldId id="305" r:id="rId49"/>
    <p:sldId id="306" r:id="rId50"/>
    <p:sldId id="308" r:id="rId51"/>
    <p:sldId id="309" r:id="rId52"/>
    <p:sldId id="307" r:id="rId53"/>
    <p:sldId id="310" r:id="rId54"/>
    <p:sldId id="311" r:id="rId55"/>
    <p:sldId id="312" r:id="rId56"/>
    <p:sldId id="313" r:id="rId57"/>
    <p:sldId id="314" r:id="rId58"/>
    <p:sldId id="315" r:id="rId59"/>
    <p:sldId id="316" r:id="rId60"/>
    <p:sldId id="317" r:id="rId61"/>
    <p:sldId id="318" r:id="rId62"/>
    <p:sldId id="319" r:id="rId6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p:cViewPr varScale="1">
        <p:scale>
          <a:sx n="67" d="100"/>
          <a:sy n="67" d="100"/>
        </p:scale>
        <p:origin x="4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iagrams/_rels/data24.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4.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31D6B8-41D5-40B8-BBB7-97B2CD6C433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70F8DD6-33BC-4F42-9CC4-C56FED9303E2}">
      <dgm:prSet phldrT="[Text]" custT="1"/>
      <dgm:spPr/>
      <dgm:t>
        <a:bodyPr/>
        <a:lstStyle/>
        <a:p>
          <a:pPr algn="just">
            <a:lnSpc>
              <a:spcPts val="2400"/>
            </a:lnSpc>
            <a:spcBef>
              <a:spcPts val="0"/>
            </a:spcBef>
            <a:spcAft>
              <a:spcPts val="0"/>
            </a:spcAft>
          </a:pPr>
          <a:r>
            <a:rPr lang="pt-BR" sz="2000" b="0" i="0" u="none" dirty="0" smtClean="0"/>
            <a:t>dezvoltarea resurselor umane, a infrastructurii și a</a:t>
          </a:r>
          <a:r>
            <a:rPr lang="ro-RO" sz="2000" b="0" i="0" u="none" dirty="0" smtClean="0"/>
            <a:t> </a:t>
          </a:r>
          <a:r>
            <a:rPr lang="pt-BR" sz="2000" b="0" i="0" u="none" dirty="0" smtClean="0"/>
            <a:t>instituțiilor de profil;</a:t>
          </a:r>
          <a:endParaRPr lang="en-US" sz="2000" dirty="0"/>
        </a:p>
      </dgm:t>
    </dgm:pt>
    <dgm:pt modelId="{12AC08D2-25BA-49A9-A07A-11E45EC11AF8}" type="parTrans" cxnId="{30C2E0BD-54AF-47CC-B396-93044B974515}">
      <dgm:prSet/>
      <dgm:spPr/>
      <dgm:t>
        <a:bodyPr/>
        <a:lstStyle/>
        <a:p>
          <a:pPr algn="just">
            <a:lnSpc>
              <a:spcPts val="2400"/>
            </a:lnSpc>
            <a:spcBef>
              <a:spcPts val="0"/>
            </a:spcBef>
            <a:spcAft>
              <a:spcPts val="0"/>
            </a:spcAft>
          </a:pPr>
          <a:endParaRPr lang="en-US" sz="2000"/>
        </a:p>
      </dgm:t>
    </dgm:pt>
    <dgm:pt modelId="{B6E2A185-0F0C-4215-8A6F-3C7325960E93}" type="sibTrans" cxnId="{30C2E0BD-54AF-47CC-B396-93044B974515}">
      <dgm:prSet/>
      <dgm:spPr/>
      <dgm:t>
        <a:bodyPr/>
        <a:lstStyle/>
        <a:p>
          <a:pPr algn="just">
            <a:lnSpc>
              <a:spcPts val="2400"/>
            </a:lnSpc>
            <a:spcBef>
              <a:spcPts val="0"/>
            </a:spcBef>
            <a:spcAft>
              <a:spcPts val="0"/>
            </a:spcAft>
          </a:pPr>
          <a:endParaRPr lang="en-US" sz="2000"/>
        </a:p>
      </dgm:t>
    </dgm:pt>
    <dgm:pt modelId="{86440AC3-CA1D-4AA1-AE16-879740E80BDC}">
      <dgm:prSet phldrT="[Text]" custT="1"/>
      <dgm:spPr/>
      <dgm:t>
        <a:bodyPr/>
        <a:lstStyle/>
        <a:p>
          <a:pPr algn="just">
            <a:lnSpc>
              <a:spcPts val="2400"/>
            </a:lnSpc>
            <a:spcBef>
              <a:spcPts val="0"/>
            </a:spcBef>
            <a:spcAft>
              <a:spcPts val="0"/>
            </a:spcAft>
          </a:pPr>
          <a:r>
            <a:rPr lang="en-US" sz="2000" b="0" i="0" u="none" dirty="0" err="1" smtClean="0"/>
            <a:t>creșterea</a:t>
          </a:r>
          <a:r>
            <a:rPr lang="en-US" sz="2000" b="0" i="0" u="none" dirty="0" smtClean="0"/>
            <a:t> </a:t>
          </a:r>
          <a:r>
            <a:rPr lang="en-US" sz="2000" b="0" i="0" u="none" dirty="0" err="1" smtClean="0"/>
            <a:t>eficienței</a:t>
          </a:r>
          <a:r>
            <a:rPr lang="en-US" sz="2000" b="0" i="0" u="none" dirty="0" smtClean="0"/>
            <a:t> </a:t>
          </a:r>
          <a:r>
            <a:rPr lang="en-US" sz="2000" b="0" i="0" u="none" dirty="0" err="1" smtClean="0"/>
            <a:t>utilizării</a:t>
          </a:r>
          <a:r>
            <a:rPr lang="en-US" sz="2000" b="0" i="0" u="none" dirty="0" smtClean="0"/>
            <a:t> </a:t>
          </a:r>
          <a:r>
            <a:rPr lang="en-US" sz="2000" b="0" i="0" u="none" dirty="0" err="1" smtClean="0"/>
            <a:t>resurselor</a:t>
          </a:r>
          <a:r>
            <a:rPr lang="en-US" sz="2000" b="0" i="0" u="none" dirty="0" smtClean="0"/>
            <a:t> </a:t>
          </a:r>
          <a:r>
            <a:rPr lang="en-US" sz="2000" b="0" i="0" u="none" dirty="0" err="1" smtClean="0"/>
            <a:t>în</a:t>
          </a:r>
          <a:r>
            <a:rPr lang="ro-RO" sz="2000" b="0" i="0" u="none" dirty="0" smtClean="0"/>
            <a:t> </a:t>
          </a:r>
          <a:r>
            <a:rPr lang="en-US" sz="2000" b="0" i="0" u="none" dirty="0" err="1" smtClean="0"/>
            <a:t>organizațiile</a:t>
          </a:r>
          <a:r>
            <a:rPr lang="en-US" sz="2000" b="0" i="0" u="none" dirty="0" smtClean="0"/>
            <a:t> </a:t>
          </a:r>
          <a:r>
            <a:rPr lang="en-US" sz="2000" b="0" i="0" u="none" dirty="0" err="1" smtClean="0"/>
            <a:t>publice</a:t>
          </a:r>
          <a:r>
            <a:rPr lang="en-US" sz="2000" b="0" i="0" u="none" dirty="0" smtClean="0"/>
            <a:t>, </a:t>
          </a:r>
          <a:r>
            <a:rPr lang="en-US" sz="2000" b="0" i="0" u="none" dirty="0" err="1" smtClean="0"/>
            <a:t>prin</a:t>
          </a:r>
          <a:r>
            <a:rPr lang="en-US" sz="2000" b="0" i="0" u="none" dirty="0" smtClean="0"/>
            <a:t> </a:t>
          </a:r>
          <a:r>
            <a:rPr lang="en-US" sz="2000" b="0" i="0" u="none" dirty="0" err="1" smtClean="0"/>
            <a:t>dezvoltarea</a:t>
          </a:r>
          <a:r>
            <a:rPr lang="ro-RO" sz="2000" b="0" i="0" u="none" dirty="0" smtClean="0"/>
            <a:t> </a:t>
          </a:r>
          <a:r>
            <a:rPr lang="en-US" sz="2000" b="0" i="0" u="none" dirty="0" err="1" smtClean="0"/>
            <a:t>mecanismelor</a:t>
          </a:r>
          <a:r>
            <a:rPr lang="en-US" sz="2000" b="0" i="0" u="none" dirty="0" smtClean="0"/>
            <a:t> de </a:t>
          </a:r>
          <a:r>
            <a:rPr lang="en-US" sz="2000" b="0" i="0" u="none" dirty="0" err="1" smtClean="0"/>
            <a:t>monitorizare</a:t>
          </a:r>
          <a:r>
            <a:rPr lang="en-US" sz="2000" b="0" i="0" u="none" dirty="0" smtClean="0"/>
            <a:t> </a:t>
          </a:r>
          <a:r>
            <a:rPr lang="en-US" sz="2000" b="0" i="0" u="none" dirty="0" err="1" smtClean="0"/>
            <a:t>și</a:t>
          </a:r>
          <a:r>
            <a:rPr lang="en-US" sz="2000" b="0" i="0" u="none" dirty="0" smtClean="0"/>
            <a:t> </a:t>
          </a:r>
          <a:r>
            <a:rPr lang="en-US" sz="2000" b="0" i="0" u="none" dirty="0" err="1" smtClean="0"/>
            <a:t>evaluare</a:t>
          </a:r>
          <a:r>
            <a:rPr lang="en-US" sz="2000" b="0" i="0" u="none" dirty="0" smtClean="0"/>
            <a:t> a </a:t>
          </a:r>
          <a:r>
            <a:rPr lang="en-US" sz="2000" b="0" i="0" u="none" dirty="0" err="1" smtClean="0"/>
            <a:t>calității</a:t>
          </a:r>
          <a:r>
            <a:rPr lang="en-US" sz="2000" b="0" i="0" u="none" dirty="0" smtClean="0"/>
            <a:t> </a:t>
          </a:r>
          <a:r>
            <a:rPr lang="en-US" sz="2000" b="0" i="0" u="none" dirty="0" err="1" smtClean="0"/>
            <a:t>și</a:t>
          </a:r>
          <a:r>
            <a:rPr lang="en-US" sz="2000" b="0" i="0" u="none" dirty="0" smtClean="0"/>
            <a:t> </a:t>
          </a:r>
          <a:r>
            <a:rPr lang="en-US" sz="2000" b="0" i="0" u="none" dirty="0" err="1" smtClean="0"/>
            <a:t>relevanței</a:t>
          </a:r>
          <a:r>
            <a:rPr lang="en-US" sz="2000" b="0" i="0" u="none" dirty="0" smtClean="0"/>
            <a:t> </a:t>
          </a:r>
          <a:r>
            <a:rPr lang="en-US" sz="2000" b="0" i="0" u="none" dirty="0" err="1" smtClean="0"/>
            <a:t>activităților</a:t>
          </a:r>
          <a:r>
            <a:rPr lang="en-US" sz="2000" b="0" i="0" u="none" dirty="0" smtClean="0"/>
            <a:t> CDI;</a:t>
          </a:r>
          <a:endParaRPr lang="en-US" sz="2000" dirty="0"/>
        </a:p>
      </dgm:t>
    </dgm:pt>
    <dgm:pt modelId="{780F9AB9-4A55-4B4C-8108-0AF62A167EBF}" type="parTrans" cxnId="{6E8356E0-2C45-455A-924C-0A249290B507}">
      <dgm:prSet/>
      <dgm:spPr/>
      <dgm:t>
        <a:bodyPr/>
        <a:lstStyle/>
        <a:p>
          <a:pPr algn="just">
            <a:lnSpc>
              <a:spcPts val="2400"/>
            </a:lnSpc>
            <a:spcBef>
              <a:spcPts val="0"/>
            </a:spcBef>
            <a:spcAft>
              <a:spcPts val="0"/>
            </a:spcAft>
          </a:pPr>
          <a:endParaRPr lang="en-US" sz="2000"/>
        </a:p>
      </dgm:t>
    </dgm:pt>
    <dgm:pt modelId="{71AB107A-EDCF-491B-84D1-EDFDB5083B00}" type="sibTrans" cxnId="{6E8356E0-2C45-455A-924C-0A249290B507}">
      <dgm:prSet/>
      <dgm:spPr/>
      <dgm:t>
        <a:bodyPr/>
        <a:lstStyle/>
        <a:p>
          <a:pPr algn="just">
            <a:lnSpc>
              <a:spcPts val="2400"/>
            </a:lnSpc>
            <a:spcBef>
              <a:spcPts val="0"/>
            </a:spcBef>
            <a:spcAft>
              <a:spcPts val="0"/>
            </a:spcAft>
          </a:pPr>
          <a:endParaRPr lang="en-US" sz="2000"/>
        </a:p>
      </dgm:t>
    </dgm:pt>
    <dgm:pt modelId="{0A2ECA3B-BC0A-4833-A1FF-ECE3EEF6E3B8}">
      <dgm:prSet phldrT="[Text]" custT="1"/>
      <dgm:spPr/>
      <dgm:t>
        <a:bodyPr/>
        <a:lstStyle/>
        <a:p>
          <a:pPr algn="just">
            <a:lnSpc>
              <a:spcPts val="2400"/>
            </a:lnSpc>
            <a:spcBef>
              <a:spcPts val="0"/>
            </a:spcBef>
            <a:spcAft>
              <a:spcPts val="0"/>
            </a:spcAft>
          </a:pPr>
          <a:r>
            <a:rPr lang="en-US" sz="2000" b="0" i="0" u="none" dirty="0" err="1" smtClean="0"/>
            <a:t>creșterea</a:t>
          </a:r>
          <a:r>
            <a:rPr lang="en-US" sz="2000" b="0" i="0" u="none" dirty="0" smtClean="0"/>
            <a:t> </a:t>
          </a:r>
          <a:r>
            <a:rPr lang="en-US" sz="2000" b="0" i="0" u="none" dirty="0" err="1" smtClean="0"/>
            <a:t>atractivității</a:t>
          </a:r>
          <a:r>
            <a:rPr lang="en-US" sz="2000" b="0" i="0" u="none" dirty="0" smtClean="0"/>
            <a:t> </a:t>
          </a:r>
          <a:r>
            <a:rPr lang="en-US" sz="2000" b="0" i="0" u="none" dirty="0" err="1" smtClean="0"/>
            <a:t>sistemului</a:t>
          </a:r>
          <a:r>
            <a:rPr lang="en-US" sz="2000" b="0" i="0" u="none" dirty="0" smtClean="0"/>
            <a:t> </a:t>
          </a:r>
          <a:r>
            <a:rPr lang="en-US" sz="2000" b="0" i="0" u="none" dirty="0" err="1" smtClean="0"/>
            <a:t>și</a:t>
          </a:r>
          <a:r>
            <a:rPr lang="en-US" sz="2000" b="0" i="0" u="none" dirty="0" smtClean="0"/>
            <a:t> </a:t>
          </a:r>
          <a:r>
            <a:rPr lang="en-US" sz="2000" b="0" i="0" u="none" dirty="0" err="1" smtClean="0"/>
            <a:t>deschiderea</a:t>
          </a:r>
          <a:r>
            <a:rPr lang="en-US" sz="2000" b="0" i="0" u="none" dirty="0" smtClean="0"/>
            <a:t> </a:t>
          </a:r>
          <a:r>
            <a:rPr lang="en-US" sz="2000" b="0" i="0" u="none" dirty="0" err="1" smtClean="0"/>
            <a:t>organizațiilor</a:t>
          </a:r>
          <a:r>
            <a:rPr lang="en-US" sz="2000" b="0" i="0" u="none" dirty="0" smtClean="0"/>
            <a:t> de cercetare </a:t>
          </a:r>
          <a:r>
            <a:rPr lang="en-US" sz="2000" b="0" i="0" u="none" dirty="0" err="1" smtClean="0"/>
            <a:t>către</a:t>
          </a:r>
          <a:r>
            <a:rPr lang="en-US" sz="2000" b="0" i="0" u="none" dirty="0" smtClean="0"/>
            <a:t> </a:t>
          </a:r>
          <a:r>
            <a:rPr lang="en-US" sz="2000" b="0" i="0" u="none" dirty="0" err="1" smtClean="0"/>
            <a:t>comunitatea</a:t>
          </a:r>
          <a:r>
            <a:rPr lang="en-US" sz="2000" b="0" i="0" u="none" dirty="0" smtClean="0"/>
            <a:t> </a:t>
          </a:r>
          <a:r>
            <a:rPr lang="en-US" sz="2000" b="0" i="0" u="none" dirty="0" err="1" smtClean="0"/>
            <a:t>internațională</a:t>
          </a:r>
          <a:r>
            <a:rPr lang="en-US" sz="2000" b="0" i="0" u="none" dirty="0" smtClean="0"/>
            <a:t>;</a:t>
          </a:r>
          <a:endParaRPr lang="en-US" sz="2000" dirty="0"/>
        </a:p>
      </dgm:t>
    </dgm:pt>
    <dgm:pt modelId="{75BC47E6-C595-4397-92A7-4DBDBF915F6A}" type="parTrans" cxnId="{3212CD41-9384-4238-81C2-343DE30D8F5E}">
      <dgm:prSet/>
      <dgm:spPr/>
      <dgm:t>
        <a:bodyPr/>
        <a:lstStyle/>
        <a:p>
          <a:pPr algn="just">
            <a:lnSpc>
              <a:spcPts val="2400"/>
            </a:lnSpc>
            <a:spcBef>
              <a:spcPts val="0"/>
            </a:spcBef>
            <a:spcAft>
              <a:spcPts val="0"/>
            </a:spcAft>
          </a:pPr>
          <a:endParaRPr lang="en-US" sz="2000"/>
        </a:p>
      </dgm:t>
    </dgm:pt>
    <dgm:pt modelId="{65A5A7B3-2BCD-47BF-8E92-C9A9CC4919F6}" type="sibTrans" cxnId="{3212CD41-9384-4238-81C2-343DE30D8F5E}">
      <dgm:prSet/>
      <dgm:spPr/>
      <dgm:t>
        <a:bodyPr/>
        <a:lstStyle/>
        <a:p>
          <a:pPr algn="just">
            <a:lnSpc>
              <a:spcPts val="2400"/>
            </a:lnSpc>
            <a:spcBef>
              <a:spcPts val="0"/>
            </a:spcBef>
            <a:spcAft>
              <a:spcPts val="0"/>
            </a:spcAft>
          </a:pPr>
          <a:endParaRPr lang="en-US" sz="2000"/>
        </a:p>
      </dgm:t>
    </dgm:pt>
    <dgm:pt modelId="{65575705-AA84-4D28-83FC-09C5A395F62F}">
      <dgm:prSet custT="1"/>
      <dgm:spPr/>
      <dgm:t>
        <a:bodyPr/>
        <a:lstStyle/>
        <a:p>
          <a:pPr algn="just">
            <a:lnSpc>
              <a:spcPts val="2400"/>
            </a:lnSpc>
            <a:spcBef>
              <a:spcPts val="0"/>
            </a:spcBef>
            <a:spcAft>
              <a:spcPts val="0"/>
            </a:spcAft>
          </a:pPr>
          <a:r>
            <a:rPr lang="en-US" sz="2000" b="0" i="0" u="none" dirty="0" err="1" smtClean="0"/>
            <a:t>modernizarea</a:t>
          </a:r>
          <a:r>
            <a:rPr lang="en-US" sz="2000" b="0" i="0" u="none" dirty="0" smtClean="0"/>
            <a:t> </a:t>
          </a:r>
          <a:r>
            <a:rPr lang="en-US" sz="2000" b="0" i="0" u="none" dirty="0" err="1" smtClean="0"/>
            <a:t>administrației</a:t>
          </a:r>
          <a:r>
            <a:rPr lang="en-US" sz="2000" b="0" i="0" u="none" dirty="0" smtClean="0"/>
            <a:t> </a:t>
          </a:r>
          <a:r>
            <a:rPr lang="en-US" sz="2000" b="0" i="0" u="none" dirty="0" err="1" smtClean="0"/>
            <a:t>publice</a:t>
          </a:r>
          <a:r>
            <a:rPr lang="en-US" sz="2000" b="0" i="0" u="none" dirty="0" smtClean="0"/>
            <a:t> din </a:t>
          </a:r>
          <a:r>
            <a:rPr lang="en-US" sz="2000" b="0" i="0" u="none" dirty="0" err="1" smtClean="0"/>
            <a:t>sectorul</a:t>
          </a:r>
          <a:r>
            <a:rPr lang="en-US" sz="2000" b="0" i="0" u="none" dirty="0" smtClean="0"/>
            <a:t> </a:t>
          </a:r>
          <a:r>
            <a:rPr lang="en-US" sz="2000" b="0" i="0" u="none" dirty="0" err="1" smtClean="0"/>
            <a:t>cercetării</a:t>
          </a:r>
          <a:r>
            <a:rPr lang="en-US" sz="2000" b="0" i="0" u="none" dirty="0" smtClean="0"/>
            <a:t>.</a:t>
          </a:r>
          <a:endParaRPr lang="en-US" sz="2000" dirty="0"/>
        </a:p>
      </dgm:t>
    </dgm:pt>
    <dgm:pt modelId="{DE1221D4-6A95-48BF-A767-879A86B28C02}" type="parTrans" cxnId="{49A9309A-BA20-48D5-A52F-2D8981D328F0}">
      <dgm:prSet/>
      <dgm:spPr/>
      <dgm:t>
        <a:bodyPr/>
        <a:lstStyle/>
        <a:p>
          <a:pPr algn="just">
            <a:lnSpc>
              <a:spcPts val="2400"/>
            </a:lnSpc>
            <a:spcBef>
              <a:spcPts val="0"/>
            </a:spcBef>
            <a:spcAft>
              <a:spcPts val="0"/>
            </a:spcAft>
          </a:pPr>
          <a:endParaRPr lang="en-US" sz="2000"/>
        </a:p>
      </dgm:t>
    </dgm:pt>
    <dgm:pt modelId="{A306F457-EBCC-4057-AE84-0DE5EC5B1A9C}" type="sibTrans" cxnId="{49A9309A-BA20-48D5-A52F-2D8981D328F0}">
      <dgm:prSet/>
      <dgm:spPr/>
      <dgm:t>
        <a:bodyPr/>
        <a:lstStyle/>
        <a:p>
          <a:pPr algn="just">
            <a:lnSpc>
              <a:spcPts val="2400"/>
            </a:lnSpc>
            <a:spcBef>
              <a:spcPts val="0"/>
            </a:spcBef>
            <a:spcAft>
              <a:spcPts val="0"/>
            </a:spcAft>
          </a:pPr>
          <a:endParaRPr lang="en-US" sz="2000"/>
        </a:p>
      </dgm:t>
    </dgm:pt>
    <dgm:pt modelId="{07B05ACD-76EA-489F-809E-601A9B7B1DDA}" type="pres">
      <dgm:prSet presAssocID="{4531D6B8-41D5-40B8-BBB7-97B2CD6C4334}" presName="linear" presStyleCnt="0">
        <dgm:presLayoutVars>
          <dgm:dir/>
          <dgm:animLvl val="lvl"/>
          <dgm:resizeHandles val="exact"/>
        </dgm:presLayoutVars>
      </dgm:prSet>
      <dgm:spPr/>
      <dgm:t>
        <a:bodyPr/>
        <a:lstStyle/>
        <a:p>
          <a:endParaRPr lang="en-US"/>
        </a:p>
      </dgm:t>
    </dgm:pt>
    <dgm:pt modelId="{8BB461AA-2F4A-4DB5-B10D-CA0CC310A3EA}" type="pres">
      <dgm:prSet presAssocID="{A70F8DD6-33BC-4F42-9CC4-C56FED9303E2}" presName="parentLin" presStyleCnt="0"/>
      <dgm:spPr/>
    </dgm:pt>
    <dgm:pt modelId="{8EA8B2F7-9113-4802-AABF-9347A359B7C2}" type="pres">
      <dgm:prSet presAssocID="{A70F8DD6-33BC-4F42-9CC4-C56FED9303E2}" presName="parentLeftMargin" presStyleLbl="node1" presStyleIdx="0" presStyleCnt="4"/>
      <dgm:spPr/>
      <dgm:t>
        <a:bodyPr/>
        <a:lstStyle/>
        <a:p>
          <a:endParaRPr lang="en-US"/>
        </a:p>
      </dgm:t>
    </dgm:pt>
    <dgm:pt modelId="{E59F8419-7BBB-4BE2-8B92-2D10B680E527}" type="pres">
      <dgm:prSet presAssocID="{A70F8DD6-33BC-4F42-9CC4-C56FED9303E2}" presName="parentText" presStyleLbl="node1" presStyleIdx="0" presStyleCnt="4" custScaleX="142857" custLinFactNeighborX="-51956" custLinFactNeighborY="-555">
        <dgm:presLayoutVars>
          <dgm:chMax val="0"/>
          <dgm:bulletEnabled val="1"/>
        </dgm:presLayoutVars>
      </dgm:prSet>
      <dgm:spPr/>
      <dgm:t>
        <a:bodyPr/>
        <a:lstStyle/>
        <a:p>
          <a:endParaRPr lang="en-US"/>
        </a:p>
      </dgm:t>
    </dgm:pt>
    <dgm:pt modelId="{B224C122-4501-44EB-B776-36CD455C483A}" type="pres">
      <dgm:prSet presAssocID="{A70F8DD6-33BC-4F42-9CC4-C56FED9303E2}" presName="negativeSpace" presStyleCnt="0"/>
      <dgm:spPr/>
    </dgm:pt>
    <dgm:pt modelId="{6E853C66-1F68-41B9-BC36-FD2703896D98}" type="pres">
      <dgm:prSet presAssocID="{A70F8DD6-33BC-4F42-9CC4-C56FED9303E2}" presName="childText" presStyleLbl="conFgAcc1" presStyleIdx="0" presStyleCnt="4">
        <dgm:presLayoutVars>
          <dgm:bulletEnabled val="1"/>
        </dgm:presLayoutVars>
      </dgm:prSet>
      <dgm:spPr/>
    </dgm:pt>
    <dgm:pt modelId="{CA1B245E-EBED-4F29-A3C3-717C7AA17187}" type="pres">
      <dgm:prSet presAssocID="{B6E2A185-0F0C-4215-8A6F-3C7325960E93}" presName="spaceBetweenRectangles" presStyleCnt="0"/>
      <dgm:spPr/>
    </dgm:pt>
    <dgm:pt modelId="{D276E522-400C-42AC-9E88-F65871748ED5}" type="pres">
      <dgm:prSet presAssocID="{86440AC3-CA1D-4AA1-AE16-879740E80BDC}" presName="parentLin" presStyleCnt="0"/>
      <dgm:spPr/>
    </dgm:pt>
    <dgm:pt modelId="{B0A979D0-BD92-4748-BDE0-712FDA071F67}" type="pres">
      <dgm:prSet presAssocID="{86440AC3-CA1D-4AA1-AE16-879740E80BDC}" presName="parentLeftMargin" presStyleLbl="node1" presStyleIdx="0" presStyleCnt="4"/>
      <dgm:spPr/>
      <dgm:t>
        <a:bodyPr/>
        <a:lstStyle/>
        <a:p>
          <a:endParaRPr lang="en-US"/>
        </a:p>
      </dgm:t>
    </dgm:pt>
    <dgm:pt modelId="{6A710615-ADA7-4A24-B177-C29DAFE62A30}" type="pres">
      <dgm:prSet presAssocID="{86440AC3-CA1D-4AA1-AE16-879740E80BDC}" presName="parentText" presStyleLbl="node1" presStyleIdx="1" presStyleCnt="4" custScaleX="142857" custLinFactNeighborX="-31428">
        <dgm:presLayoutVars>
          <dgm:chMax val="0"/>
          <dgm:bulletEnabled val="1"/>
        </dgm:presLayoutVars>
      </dgm:prSet>
      <dgm:spPr/>
      <dgm:t>
        <a:bodyPr/>
        <a:lstStyle/>
        <a:p>
          <a:endParaRPr lang="en-US"/>
        </a:p>
      </dgm:t>
    </dgm:pt>
    <dgm:pt modelId="{9327A0AE-89A8-4056-B401-BE15F73AFE8B}" type="pres">
      <dgm:prSet presAssocID="{86440AC3-CA1D-4AA1-AE16-879740E80BDC}" presName="negativeSpace" presStyleCnt="0"/>
      <dgm:spPr/>
    </dgm:pt>
    <dgm:pt modelId="{8867CDD6-76D6-4AEE-9623-EB8EEA9109FE}" type="pres">
      <dgm:prSet presAssocID="{86440AC3-CA1D-4AA1-AE16-879740E80BDC}" presName="childText" presStyleLbl="conFgAcc1" presStyleIdx="1" presStyleCnt="4">
        <dgm:presLayoutVars>
          <dgm:bulletEnabled val="1"/>
        </dgm:presLayoutVars>
      </dgm:prSet>
      <dgm:spPr/>
    </dgm:pt>
    <dgm:pt modelId="{D44BEA68-5952-4E0E-97F2-E71C29D92B91}" type="pres">
      <dgm:prSet presAssocID="{71AB107A-EDCF-491B-84D1-EDFDB5083B00}" presName="spaceBetweenRectangles" presStyleCnt="0"/>
      <dgm:spPr/>
    </dgm:pt>
    <dgm:pt modelId="{66F43307-8B43-42AE-8769-05AD894314C1}" type="pres">
      <dgm:prSet presAssocID="{65575705-AA84-4D28-83FC-09C5A395F62F}" presName="parentLin" presStyleCnt="0"/>
      <dgm:spPr/>
    </dgm:pt>
    <dgm:pt modelId="{3A234B4C-909E-460A-924F-7F0B4EDA5164}" type="pres">
      <dgm:prSet presAssocID="{65575705-AA84-4D28-83FC-09C5A395F62F}" presName="parentLeftMargin" presStyleLbl="node1" presStyleIdx="1" presStyleCnt="4"/>
      <dgm:spPr/>
      <dgm:t>
        <a:bodyPr/>
        <a:lstStyle/>
        <a:p>
          <a:endParaRPr lang="en-US"/>
        </a:p>
      </dgm:t>
    </dgm:pt>
    <dgm:pt modelId="{234DB961-0E03-4432-A3C1-2FFB2E3F70CC}" type="pres">
      <dgm:prSet presAssocID="{65575705-AA84-4D28-83FC-09C5A395F62F}" presName="parentText" presStyleLbl="node1" presStyleIdx="2" presStyleCnt="4" custScaleX="142857" custLinFactNeighborX="-31428">
        <dgm:presLayoutVars>
          <dgm:chMax val="0"/>
          <dgm:bulletEnabled val="1"/>
        </dgm:presLayoutVars>
      </dgm:prSet>
      <dgm:spPr/>
      <dgm:t>
        <a:bodyPr/>
        <a:lstStyle/>
        <a:p>
          <a:endParaRPr lang="en-US"/>
        </a:p>
      </dgm:t>
    </dgm:pt>
    <dgm:pt modelId="{E5A4824F-38A5-4A9E-A86B-A9F2DCC97D1F}" type="pres">
      <dgm:prSet presAssocID="{65575705-AA84-4D28-83FC-09C5A395F62F}" presName="negativeSpace" presStyleCnt="0"/>
      <dgm:spPr/>
    </dgm:pt>
    <dgm:pt modelId="{5D92E15E-D8B2-4CEC-8BD9-37EDD8598467}" type="pres">
      <dgm:prSet presAssocID="{65575705-AA84-4D28-83FC-09C5A395F62F}" presName="childText" presStyleLbl="conFgAcc1" presStyleIdx="2" presStyleCnt="4">
        <dgm:presLayoutVars>
          <dgm:bulletEnabled val="1"/>
        </dgm:presLayoutVars>
      </dgm:prSet>
      <dgm:spPr/>
    </dgm:pt>
    <dgm:pt modelId="{D351B9B2-A447-47FB-A138-BA7629F66794}" type="pres">
      <dgm:prSet presAssocID="{A306F457-EBCC-4057-AE84-0DE5EC5B1A9C}" presName="spaceBetweenRectangles" presStyleCnt="0"/>
      <dgm:spPr/>
    </dgm:pt>
    <dgm:pt modelId="{4F971553-81B3-4A23-B990-71674A86065F}" type="pres">
      <dgm:prSet presAssocID="{0A2ECA3B-BC0A-4833-A1FF-ECE3EEF6E3B8}" presName="parentLin" presStyleCnt="0"/>
      <dgm:spPr/>
    </dgm:pt>
    <dgm:pt modelId="{17F45D45-E4DA-4051-B746-F04C8E310F63}" type="pres">
      <dgm:prSet presAssocID="{0A2ECA3B-BC0A-4833-A1FF-ECE3EEF6E3B8}" presName="parentLeftMargin" presStyleLbl="node1" presStyleIdx="2" presStyleCnt="4"/>
      <dgm:spPr/>
      <dgm:t>
        <a:bodyPr/>
        <a:lstStyle/>
        <a:p>
          <a:endParaRPr lang="en-US"/>
        </a:p>
      </dgm:t>
    </dgm:pt>
    <dgm:pt modelId="{1E584260-CBBD-4041-B2EB-CF4E643DF4A0}" type="pres">
      <dgm:prSet presAssocID="{0A2ECA3B-BC0A-4833-A1FF-ECE3EEF6E3B8}" presName="parentText" presStyleLbl="node1" presStyleIdx="3" presStyleCnt="4" custScaleX="142857" custLinFactNeighborX="-10901">
        <dgm:presLayoutVars>
          <dgm:chMax val="0"/>
          <dgm:bulletEnabled val="1"/>
        </dgm:presLayoutVars>
      </dgm:prSet>
      <dgm:spPr/>
      <dgm:t>
        <a:bodyPr/>
        <a:lstStyle/>
        <a:p>
          <a:endParaRPr lang="en-US"/>
        </a:p>
      </dgm:t>
    </dgm:pt>
    <dgm:pt modelId="{C362CCDB-FB25-45CA-9A65-42206E3E294B}" type="pres">
      <dgm:prSet presAssocID="{0A2ECA3B-BC0A-4833-A1FF-ECE3EEF6E3B8}" presName="negativeSpace" presStyleCnt="0"/>
      <dgm:spPr/>
    </dgm:pt>
    <dgm:pt modelId="{4CA55787-1356-4458-BF15-87C6090FAF55}" type="pres">
      <dgm:prSet presAssocID="{0A2ECA3B-BC0A-4833-A1FF-ECE3EEF6E3B8}" presName="childText" presStyleLbl="conFgAcc1" presStyleIdx="3" presStyleCnt="4">
        <dgm:presLayoutVars>
          <dgm:bulletEnabled val="1"/>
        </dgm:presLayoutVars>
      </dgm:prSet>
      <dgm:spPr/>
    </dgm:pt>
  </dgm:ptLst>
  <dgm:cxnLst>
    <dgm:cxn modelId="{99E40F57-1FCD-4A06-A5D6-70735E24E119}" type="presOf" srcId="{65575705-AA84-4D28-83FC-09C5A395F62F}" destId="{234DB961-0E03-4432-A3C1-2FFB2E3F70CC}" srcOrd="1" destOrd="0" presId="urn:microsoft.com/office/officeart/2005/8/layout/list1"/>
    <dgm:cxn modelId="{30C2E0BD-54AF-47CC-B396-93044B974515}" srcId="{4531D6B8-41D5-40B8-BBB7-97B2CD6C4334}" destId="{A70F8DD6-33BC-4F42-9CC4-C56FED9303E2}" srcOrd="0" destOrd="0" parTransId="{12AC08D2-25BA-49A9-A07A-11E45EC11AF8}" sibTransId="{B6E2A185-0F0C-4215-8A6F-3C7325960E93}"/>
    <dgm:cxn modelId="{6745AD28-053D-4ABA-B62D-3959FDD1CC0D}" type="presOf" srcId="{A70F8DD6-33BC-4F42-9CC4-C56FED9303E2}" destId="{E59F8419-7BBB-4BE2-8B92-2D10B680E527}" srcOrd="1" destOrd="0" presId="urn:microsoft.com/office/officeart/2005/8/layout/list1"/>
    <dgm:cxn modelId="{3212CD41-9384-4238-81C2-343DE30D8F5E}" srcId="{4531D6B8-41D5-40B8-BBB7-97B2CD6C4334}" destId="{0A2ECA3B-BC0A-4833-A1FF-ECE3EEF6E3B8}" srcOrd="3" destOrd="0" parTransId="{75BC47E6-C595-4397-92A7-4DBDBF915F6A}" sibTransId="{65A5A7B3-2BCD-47BF-8E92-C9A9CC4919F6}"/>
    <dgm:cxn modelId="{2F903D44-5019-4D24-A688-1AEF9551F638}" type="presOf" srcId="{4531D6B8-41D5-40B8-BBB7-97B2CD6C4334}" destId="{07B05ACD-76EA-489F-809E-601A9B7B1DDA}" srcOrd="0" destOrd="0" presId="urn:microsoft.com/office/officeart/2005/8/layout/list1"/>
    <dgm:cxn modelId="{60FE42F6-23E7-455E-B62F-B89C609E314C}" type="presOf" srcId="{0A2ECA3B-BC0A-4833-A1FF-ECE3EEF6E3B8}" destId="{1E584260-CBBD-4041-B2EB-CF4E643DF4A0}" srcOrd="1" destOrd="0" presId="urn:microsoft.com/office/officeart/2005/8/layout/list1"/>
    <dgm:cxn modelId="{16B4AAC9-B982-4E6A-AA1B-E636F2E19618}" type="presOf" srcId="{A70F8DD6-33BC-4F42-9CC4-C56FED9303E2}" destId="{8EA8B2F7-9113-4802-AABF-9347A359B7C2}" srcOrd="0" destOrd="0" presId="urn:microsoft.com/office/officeart/2005/8/layout/list1"/>
    <dgm:cxn modelId="{49A9309A-BA20-48D5-A52F-2D8981D328F0}" srcId="{4531D6B8-41D5-40B8-BBB7-97B2CD6C4334}" destId="{65575705-AA84-4D28-83FC-09C5A395F62F}" srcOrd="2" destOrd="0" parTransId="{DE1221D4-6A95-48BF-A767-879A86B28C02}" sibTransId="{A306F457-EBCC-4057-AE84-0DE5EC5B1A9C}"/>
    <dgm:cxn modelId="{2CDE7167-2E1E-441B-9946-BF17AF2AABDB}" type="presOf" srcId="{86440AC3-CA1D-4AA1-AE16-879740E80BDC}" destId="{B0A979D0-BD92-4748-BDE0-712FDA071F67}" srcOrd="0" destOrd="0" presId="urn:microsoft.com/office/officeart/2005/8/layout/list1"/>
    <dgm:cxn modelId="{77CE19A4-AF59-4A7C-822E-A16D9422A904}" type="presOf" srcId="{0A2ECA3B-BC0A-4833-A1FF-ECE3EEF6E3B8}" destId="{17F45D45-E4DA-4051-B746-F04C8E310F63}" srcOrd="0" destOrd="0" presId="urn:microsoft.com/office/officeart/2005/8/layout/list1"/>
    <dgm:cxn modelId="{5781A1EF-8DA2-4BB9-AA32-D8F92E87CDDD}" type="presOf" srcId="{65575705-AA84-4D28-83FC-09C5A395F62F}" destId="{3A234B4C-909E-460A-924F-7F0B4EDA5164}" srcOrd="0" destOrd="0" presId="urn:microsoft.com/office/officeart/2005/8/layout/list1"/>
    <dgm:cxn modelId="{5C72F853-E906-46F8-91AB-C1E00C4BF462}" type="presOf" srcId="{86440AC3-CA1D-4AA1-AE16-879740E80BDC}" destId="{6A710615-ADA7-4A24-B177-C29DAFE62A30}" srcOrd="1" destOrd="0" presId="urn:microsoft.com/office/officeart/2005/8/layout/list1"/>
    <dgm:cxn modelId="{6E8356E0-2C45-455A-924C-0A249290B507}" srcId="{4531D6B8-41D5-40B8-BBB7-97B2CD6C4334}" destId="{86440AC3-CA1D-4AA1-AE16-879740E80BDC}" srcOrd="1" destOrd="0" parTransId="{780F9AB9-4A55-4B4C-8108-0AF62A167EBF}" sibTransId="{71AB107A-EDCF-491B-84D1-EDFDB5083B00}"/>
    <dgm:cxn modelId="{A2735D7E-321A-40E0-B09C-04DCFE66663D}" type="presParOf" srcId="{07B05ACD-76EA-489F-809E-601A9B7B1DDA}" destId="{8BB461AA-2F4A-4DB5-B10D-CA0CC310A3EA}" srcOrd="0" destOrd="0" presId="urn:microsoft.com/office/officeart/2005/8/layout/list1"/>
    <dgm:cxn modelId="{2CFB69EE-2E09-4234-9F44-F9C1C211BFA0}" type="presParOf" srcId="{8BB461AA-2F4A-4DB5-B10D-CA0CC310A3EA}" destId="{8EA8B2F7-9113-4802-AABF-9347A359B7C2}" srcOrd="0" destOrd="0" presId="urn:microsoft.com/office/officeart/2005/8/layout/list1"/>
    <dgm:cxn modelId="{2C37F9F8-08F2-4932-8E7C-FD9EF2FBE5DE}" type="presParOf" srcId="{8BB461AA-2F4A-4DB5-B10D-CA0CC310A3EA}" destId="{E59F8419-7BBB-4BE2-8B92-2D10B680E527}" srcOrd="1" destOrd="0" presId="urn:microsoft.com/office/officeart/2005/8/layout/list1"/>
    <dgm:cxn modelId="{88C911BE-BB7D-4EF4-A6CD-E5D2C389CA7F}" type="presParOf" srcId="{07B05ACD-76EA-489F-809E-601A9B7B1DDA}" destId="{B224C122-4501-44EB-B776-36CD455C483A}" srcOrd="1" destOrd="0" presId="urn:microsoft.com/office/officeart/2005/8/layout/list1"/>
    <dgm:cxn modelId="{6F21A424-8172-468F-BBB4-A2F4256EA6D9}" type="presParOf" srcId="{07B05ACD-76EA-489F-809E-601A9B7B1DDA}" destId="{6E853C66-1F68-41B9-BC36-FD2703896D98}" srcOrd="2" destOrd="0" presId="urn:microsoft.com/office/officeart/2005/8/layout/list1"/>
    <dgm:cxn modelId="{52842236-A240-48FC-8EAC-9F8B7B3D292A}" type="presParOf" srcId="{07B05ACD-76EA-489F-809E-601A9B7B1DDA}" destId="{CA1B245E-EBED-4F29-A3C3-717C7AA17187}" srcOrd="3" destOrd="0" presId="urn:microsoft.com/office/officeart/2005/8/layout/list1"/>
    <dgm:cxn modelId="{86D3D829-1877-4B7D-9715-04ECA72EC3A9}" type="presParOf" srcId="{07B05ACD-76EA-489F-809E-601A9B7B1DDA}" destId="{D276E522-400C-42AC-9E88-F65871748ED5}" srcOrd="4" destOrd="0" presId="urn:microsoft.com/office/officeart/2005/8/layout/list1"/>
    <dgm:cxn modelId="{841AB4AF-5B1D-4BD3-9953-4AC96162F924}" type="presParOf" srcId="{D276E522-400C-42AC-9E88-F65871748ED5}" destId="{B0A979D0-BD92-4748-BDE0-712FDA071F67}" srcOrd="0" destOrd="0" presId="urn:microsoft.com/office/officeart/2005/8/layout/list1"/>
    <dgm:cxn modelId="{717C3D63-F389-45BC-9D39-2EBC825B89CB}" type="presParOf" srcId="{D276E522-400C-42AC-9E88-F65871748ED5}" destId="{6A710615-ADA7-4A24-B177-C29DAFE62A30}" srcOrd="1" destOrd="0" presId="urn:microsoft.com/office/officeart/2005/8/layout/list1"/>
    <dgm:cxn modelId="{7D40CBCD-0512-4175-ADC1-2C17941C5C82}" type="presParOf" srcId="{07B05ACD-76EA-489F-809E-601A9B7B1DDA}" destId="{9327A0AE-89A8-4056-B401-BE15F73AFE8B}" srcOrd="5" destOrd="0" presId="urn:microsoft.com/office/officeart/2005/8/layout/list1"/>
    <dgm:cxn modelId="{BE7BDCDC-0E37-44C3-BBA0-297F51A79BC9}" type="presParOf" srcId="{07B05ACD-76EA-489F-809E-601A9B7B1DDA}" destId="{8867CDD6-76D6-4AEE-9623-EB8EEA9109FE}" srcOrd="6" destOrd="0" presId="urn:microsoft.com/office/officeart/2005/8/layout/list1"/>
    <dgm:cxn modelId="{258750C9-F321-4E8F-958A-B368177B53BA}" type="presParOf" srcId="{07B05ACD-76EA-489F-809E-601A9B7B1DDA}" destId="{D44BEA68-5952-4E0E-97F2-E71C29D92B91}" srcOrd="7" destOrd="0" presId="urn:microsoft.com/office/officeart/2005/8/layout/list1"/>
    <dgm:cxn modelId="{9D40C378-316B-48E5-8C79-3BC7D602E875}" type="presParOf" srcId="{07B05ACD-76EA-489F-809E-601A9B7B1DDA}" destId="{66F43307-8B43-42AE-8769-05AD894314C1}" srcOrd="8" destOrd="0" presId="urn:microsoft.com/office/officeart/2005/8/layout/list1"/>
    <dgm:cxn modelId="{FFD8B008-F5D1-42C0-9A93-3A86FEE95641}" type="presParOf" srcId="{66F43307-8B43-42AE-8769-05AD894314C1}" destId="{3A234B4C-909E-460A-924F-7F0B4EDA5164}" srcOrd="0" destOrd="0" presId="urn:microsoft.com/office/officeart/2005/8/layout/list1"/>
    <dgm:cxn modelId="{93330AAB-25E5-4459-90AE-AF7F16E9E657}" type="presParOf" srcId="{66F43307-8B43-42AE-8769-05AD894314C1}" destId="{234DB961-0E03-4432-A3C1-2FFB2E3F70CC}" srcOrd="1" destOrd="0" presId="urn:microsoft.com/office/officeart/2005/8/layout/list1"/>
    <dgm:cxn modelId="{601C0223-AC48-4458-A2B6-CFC4CFF0FF94}" type="presParOf" srcId="{07B05ACD-76EA-489F-809E-601A9B7B1DDA}" destId="{E5A4824F-38A5-4A9E-A86B-A9F2DCC97D1F}" srcOrd="9" destOrd="0" presId="urn:microsoft.com/office/officeart/2005/8/layout/list1"/>
    <dgm:cxn modelId="{4554BFFA-83B9-4640-84AE-0E32B4A812FC}" type="presParOf" srcId="{07B05ACD-76EA-489F-809E-601A9B7B1DDA}" destId="{5D92E15E-D8B2-4CEC-8BD9-37EDD8598467}" srcOrd="10" destOrd="0" presId="urn:microsoft.com/office/officeart/2005/8/layout/list1"/>
    <dgm:cxn modelId="{5E1ECECA-B7E0-45DF-AEAF-A581042AE267}" type="presParOf" srcId="{07B05ACD-76EA-489F-809E-601A9B7B1DDA}" destId="{D351B9B2-A447-47FB-A138-BA7629F66794}" srcOrd="11" destOrd="0" presId="urn:microsoft.com/office/officeart/2005/8/layout/list1"/>
    <dgm:cxn modelId="{90226275-F58B-421E-8D44-DF4F2F716568}" type="presParOf" srcId="{07B05ACD-76EA-489F-809E-601A9B7B1DDA}" destId="{4F971553-81B3-4A23-B990-71674A86065F}" srcOrd="12" destOrd="0" presId="urn:microsoft.com/office/officeart/2005/8/layout/list1"/>
    <dgm:cxn modelId="{D2D7B2CA-4E27-4926-BCD0-7CDD2C99CBD5}" type="presParOf" srcId="{4F971553-81B3-4A23-B990-71674A86065F}" destId="{17F45D45-E4DA-4051-B746-F04C8E310F63}" srcOrd="0" destOrd="0" presId="urn:microsoft.com/office/officeart/2005/8/layout/list1"/>
    <dgm:cxn modelId="{6D23FC11-F806-4C06-BC09-1476C9D54B8C}" type="presParOf" srcId="{4F971553-81B3-4A23-B990-71674A86065F}" destId="{1E584260-CBBD-4041-B2EB-CF4E643DF4A0}" srcOrd="1" destOrd="0" presId="urn:microsoft.com/office/officeart/2005/8/layout/list1"/>
    <dgm:cxn modelId="{2AEED985-B6E7-43A4-8EBC-B4E7E5746B92}" type="presParOf" srcId="{07B05ACD-76EA-489F-809E-601A9B7B1DDA}" destId="{C362CCDB-FB25-45CA-9A65-42206E3E294B}" srcOrd="13" destOrd="0" presId="urn:microsoft.com/office/officeart/2005/8/layout/list1"/>
    <dgm:cxn modelId="{5F5CF56F-5CE5-4EEF-8CA7-43A3453605FA}" type="presParOf" srcId="{07B05ACD-76EA-489F-809E-601A9B7B1DDA}" destId="{4CA55787-1356-4458-BF15-87C6090FAF5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31D6B8-41D5-40B8-BBB7-97B2CD6C433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70F8DD6-33BC-4F42-9CC4-C56FED9303E2}">
      <dgm:prSet phldrT="[Text]" custT="1"/>
      <dgm:spPr/>
      <dgm:t>
        <a:bodyPr/>
        <a:lstStyle/>
        <a:p>
          <a:pPr algn="just">
            <a:lnSpc>
              <a:spcPts val="2100"/>
            </a:lnSpc>
            <a:spcBef>
              <a:spcPts val="0"/>
            </a:spcBef>
            <a:spcAft>
              <a:spcPts val="0"/>
            </a:spcAft>
          </a:pPr>
          <a:r>
            <a:rPr lang="en-US" sz="1200" b="0" i="0" u="none" dirty="0" err="1" smtClean="0"/>
            <a:t>stimularea</a:t>
          </a:r>
          <a:r>
            <a:rPr lang="en-US" sz="1200" b="0" i="0" u="none" dirty="0" smtClean="0"/>
            <a:t> </a:t>
          </a:r>
          <a:r>
            <a:rPr lang="en-US" sz="1200" b="0" i="0" u="none" dirty="0" err="1" smtClean="0"/>
            <a:t>progresului</a:t>
          </a:r>
          <a:r>
            <a:rPr lang="en-US" sz="1200" b="0" i="0" u="none" dirty="0" smtClean="0"/>
            <a:t> </a:t>
          </a:r>
          <a:r>
            <a:rPr lang="en-US" sz="1200" b="0" i="0" u="none" dirty="0" err="1" smtClean="0"/>
            <a:t>intreprinderilor</a:t>
          </a:r>
          <a:r>
            <a:rPr lang="en-US" sz="1200" b="0" i="0" u="none" dirty="0" smtClean="0"/>
            <a:t> </a:t>
          </a:r>
          <a:r>
            <a:rPr lang="en-US" sz="1200" b="0" i="0" u="none" dirty="0" err="1" smtClean="0"/>
            <a:t>pe</a:t>
          </a:r>
          <a:r>
            <a:rPr lang="en-US" sz="1200" b="0" i="0" u="none" dirty="0" smtClean="0"/>
            <a:t> </a:t>
          </a:r>
          <a:r>
            <a:rPr lang="en-US" sz="1200" b="0" i="0" u="none" dirty="0" err="1" smtClean="0"/>
            <a:t>lanțurile</a:t>
          </a:r>
          <a:r>
            <a:rPr lang="en-US" sz="1200" b="0" i="0" u="none" dirty="0" smtClean="0"/>
            <a:t> de </a:t>
          </a:r>
          <a:r>
            <a:rPr lang="en-US" sz="1200" b="0" i="0" u="none" dirty="0" err="1" smtClean="0"/>
            <a:t>valoare</a:t>
          </a:r>
          <a:r>
            <a:rPr lang="en-US" sz="1200" b="0" i="0" u="none" dirty="0" smtClean="0"/>
            <a:t> </a:t>
          </a:r>
          <a:r>
            <a:rPr lang="en-US" sz="1200" b="0" i="0" u="none" dirty="0" err="1" smtClean="0"/>
            <a:t>și</a:t>
          </a:r>
          <a:r>
            <a:rPr lang="en-US" sz="1200" b="0" i="0" u="none" dirty="0" smtClean="0"/>
            <a:t> a </a:t>
          </a:r>
          <a:r>
            <a:rPr lang="en-US" sz="1200" b="0" i="0" u="none" dirty="0" err="1" smtClean="0"/>
            <a:t>parteneriatelor</a:t>
          </a:r>
          <a:r>
            <a:rPr lang="en-US" sz="1200" b="0" i="0" u="none" dirty="0" smtClean="0"/>
            <a:t> cu </a:t>
          </a:r>
          <a:r>
            <a:rPr lang="en-US" sz="1200" b="0" i="0" u="none" dirty="0" err="1" smtClean="0"/>
            <a:t>universitățile</a:t>
          </a:r>
          <a:r>
            <a:rPr lang="en-US" sz="1200" b="0" i="0" u="none" dirty="0" smtClean="0"/>
            <a:t> </a:t>
          </a:r>
          <a:r>
            <a:rPr lang="en-US" sz="1200" b="0" i="0" u="none" dirty="0" err="1" smtClean="0"/>
            <a:t>publice</a:t>
          </a:r>
          <a:r>
            <a:rPr lang="en-US" sz="1200" b="0" i="0" u="none" dirty="0" smtClean="0"/>
            <a:t>, </a:t>
          </a:r>
          <a:r>
            <a:rPr lang="en-US" sz="1200" b="0" i="0" u="none" dirty="0" err="1" smtClean="0"/>
            <a:t>prin</a:t>
          </a:r>
          <a:r>
            <a:rPr lang="en-US" sz="1200" b="0" i="0" u="none" dirty="0" smtClean="0"/>
            <a:t> </a:t>
          </a:r>
          <a:r>
            <a:rPr lang="en-US" sz="1200" b="0" i="0" u="none" dirty="0" err="1" smtClean="0"/>
            <a:t>maximizarea</a:t>
          </a:r>
          <a:r>
            <a:rPr lang="en-US" sz="1200" b="0" i="0" u="none" dirty="0" smtClean="0"/>
            <a:t> </a:t>
          </a:r>
          <a:r>
            <a:rPr lang="en-US" sz="1200" b="0" i="0" u="none" dirty="0" err="1" smtClean="0"/>
            <a:t>valorii</a:t>
          </a:r>
          <a:r>
            <a:rPr lang="en-US" sz="1200" b="0" i="0" u="none" dirty="0" smtClean="0"/>
            <a:t> </a:t>
          </a:r>
          <a:r>
            <a:rPr lang="en-US" sz="1200" b="0" i="0" u="none" dirty="0" err="1" smtClean="0"/>
            <a:t>adăugate</a:t>
          </a:r>
          <a:r>
            <a:rPr lang="en-US" sz="1200" b="0" i="0" u="none" dirty="0" smtClean="0"/>
            <a:t> din </a:t>
          </a:r>
          <a:r>
            <a:rPr lang="en-US" sz="1200" b="0" i="0" u="none" dirty="0" err="1" smtClean="0"/>
            <a:t>producția</a:t>
          </a:r>
          <a:r>
            <a:rPr lang="en-US" sz="1200" b="0" i="0" u="none" dirty="0" smtClean="0"/>
            <a:t> de </a:t>
          </a:r>
          <a:r>
            <a:rPr lang="en-US" sz="1200" b="0" i="0" u="none" dirty="0" err="1" smtClean="0"/>
            <a:t>bunuri</a:t>
          </a:r>
          <a:r>
            <a:rPr lang="en-US" sz="1200" b="0" i="0" u="none" dirty="0" smtClean="0"/>
            <a:t> </a:t>
          </a:r>
          <a:r>
            <a:rPr lang="en-US" sz="1200" b="0" i="0" u="none" dirty="0" err="1" smtClean="0"/>
            <a:t>inovatoare</a:t>
          </a:r>
          <a:r>
            <a:rPr lang="en-US" sz="1200" b="0" i="0" u="none" dirty="0" smtClean="0"/>
            <a:t> (</a:t>
          </a:r>
          <a:r>
            <a:rPr lang="en-US" sz="1200" b="0" i="0" u="none" dirty="0" err="1" smtClean="0"/>
            <a:t>tehnologii</a:t>
          </a:r>
          <a:r>
            <a:rPr lang="en-US" sz="1200" b="0" i="0" u="none" dirty="0" smtClean="0"/>
            <a:t>, </a:t>
          </a:r>
          <a:r>
            <a:rPr lang="en-US" sz="1200" b="0" i="0" u="none" dirty="0" err="1" smtClean="0"/>
            <a:t>produse</a:t>
          </a:r>
          <a:r>
            <a:rPr lang="en-US" sz="1200" b="0" i="0" u="none" dirty="0" smtClean="0"/>
            <a:t>, </a:t>
          </a:r>
          <a:r>
            <a:rPr lang="en-US" sz="1200" b="0" i="0" u="none" dirty="0" err="1" smtClean="0"/>
            <a:t>servicii</a:t>
          </a:r>
          <a:r>
            <a:rPr lang="en-US" sz="1200" b="0" i="0" u="none" dirty="0" smtClean="0"/>
            <a:t>) </a:t>
          </a:r>
          <a:r>
            <a:rPr lang="en-US" sz="1200" b="0" i="0" u="none" dirty="0" err="1" smtClean="0"/>
            <a:t>bazate</a:t>
          </a:r>
          <a:r>
            <a:rPr lang="en-US" sz="1200" b="0" i="0" u="none" dirty="0" smtClean="0"/>
            <a:t> </a:t>
          </a:r>
          <a:r>
            <a:rPr lang="en-US" sz="1200" b="0" i="0" u="none" dirty="0" err="1" smtClean="0"/>
            <a:t>pe</a:t>
          </a:r>
          <a:r>
            <a:rPr lang="en-US" sz="1200" b="0" i="0" u="none" dirty="0" smtClean="0"/>
            <a:t> cercetare </a:t>
          </a:r>
          <a:r>
            <a:rPr lang="en-US" sz="1200" b="0" i="0" u="none" dirty="0" err="1" smtClean="0"/>
            <a:t>științifică</a:t>
          </a:r>
          <a:r>
            <a:rPr lang="en-US" sz="1200" b="0" i="0" u="none" dirty="0" smtClean="0"/>
            <a:t> (</a:t>
          </a:r>
          <a:r>
            <a:rPr lang="en-US" sz="1200" b="0" i="0" u="none" dirty="0" err="1" smtClean="0"/>
            <a:t>proprie</a:t>
          </a:r>
          <a:r>
            <a:rPr lang="en-US" sz="1200" b="0" i="0" u="none" dirty="0" smtClean="0"/>
            <a:t> </a:t>
          </a:r>
          <a:r>
            <a:rPr lang="en-US" sz="1200" b="0" i="0" u="none" dirty="0" err="1" smtClean="0"/>
            <a:t>sau</a:t>
          </a:r>
          <a:r>
            <a:rPr lang="en-US" sz="1200" b="0" i="0" u="none" dirty="0" smtClean="0"/>
            <a:t> </a:t>
          </a:r>
          <a:r>
            <a:rPr lang="en-US" sz="1200" b="0" i="0" u="none" dirty="0" err="1" smtClean="0"/>
            <a:t>externalizată</a:t>
          </a:r>
          <a:r>
            <a:rPr lang="en-US" sz="1200" b="0" i="0" u="none" dirty="0" smtClean="0"/>
            <a:t>);</a:t>
          </a:r>
          <a:endParaRPr lang="en-US" sz="1200" dirty="0"/>
        </a:p>
      </dgm:t>
    </dgm:pt>
    <dgm:pt modelId="{12AC08D2-25BA-49A9-A07A-11E45EC11AF8}" type="parTrans" cxnId="{30C2E0BD-54AF-47CC-B396-93044B974515}">
      <dgm:prSet/>
      <dgm:spPr/>
      <dgm:t>
        <a:bodyPr/>
        <a:lstStyle/>
        <a:p>
          <a:pPr algn="just">
            <a:lnSpc>
              <a:spcPts val="2400"/>
            </a:lnSpc>
            <a:spcBef>
              <a:spcPts val="0"/>
            </a:spcBef>
            <a:spcAft>
              <a:spcPts val="0"/>
            </a:spcAft>
          </a:pPr>
          <a:endParaRPr lang="en-US" sz="1400"/>
        </a:p>
      </dgm:t>
    </dgm:pt>
    <dgm:pt modelId="{B6E2A185-0F0C-4215-8A6F-3C7325960E93}" type="sibTrans" cxnId="{30C2E0BD-54AF-47CC-B396-93044B974515}">
      <dgm:prSet/>
      <dgm:spPr/>
      <dgm:t>
        <a:bodyPr/>
        <a:lstStyle/>
        <a:p>
          <a:pPr algn="just">
            <a:lnSpc>
              <a:spcPts val="2400"/>
            </a:lnSpc>
            <a:spcBef>
              <a:spcPts val="0"/>
            </a:spcBef>
            <a:spcAft>
              <a:spcPts val="0"/>
            </a:spcAft>
          </a:pPr>
          <a:endParaRPr lang="en-US" sz="1400"/>
        </a:p>
      </dgm:t>
    </dgm:pt>
    <dgm:pt modelId="{86440AC3-CA1D-4AA1-AE16-879740E80BDC}">
      <dgm:prSet phldrT="[Text]" custT="1"/>
      <dgm:spPr/>
      <dgm:t>
        <a:bodyPr/>
        <a:lstStyle/>
        <a:p>
          <a:pPr algn="just">
            <a:lnSpc>
              <a:spcPts val="2100"/>
            </a:lnSpc>
            <a:spcBef>
              <a:spcPts val="0"/>
            </a:spcBef>
            <a:spcAft>
              <a:spcPts val="0"/>
            </a:spcAft>
          </a:pPr>
          <a:r>
            <a:rPr lang="en-US" sz="1200" b="0" i="0" u="none" dirty="0" err="1" smtClean="0"/>
            <a:t>creșterea</a:t>
          </a:r>
          <a:r>
            <a:rPr lang="en-US" sz="1200" b="0" i="0" u="none" dirty="0" smtClean="0"/>
            <a:t> </a:t>
          </a:r>
          <a:r>
            <a:rPr lang="en-US" sz="1200" b="0" i="0" u="none" dirty="0" err="1" smtClean="0"/>
            <a:t>capacității</a:t>
          </a:r>
          <a:r>
            <a:rPr lang="en-US" sz="1200" b="0" i="0" u="none" dirty="0" smtClean="0"/>
            <a:t> </a:t>
          </a:r>
          <a:r>
            <a:rPr lang="en-US" sz="1200" b="0" i="0" u="none" dirty="0" err="1" smtClean="0"/>
            <a:t>intreprinderilor</a:t>
          </a:r>
          <a:r>
            <a:rPr lang="en-US" sz="1200" b="0" i="0" u="none" dirty="0" smtClean="0"/>
            <a:t> de a </a:t>
          </a:r>
          <a:r>
            <a:rPr lang="en-US" sz="1200" b="0" i="0" u="none" dirty="0" err="1" smtClean="0"/>
            <a:t>absorbi</a:t>
          </a:r>
          <a:r>
            <a:rPr lang="en-US" sz="1200" b="0" i="0" u="none" dirty="0" smtClean="0"/>
            <a:t> </a:t>
          </a:r>
          <a:r>
            <a:rPr lang="en-US" sz="1200" b="0" i="0" u="none" dirty="0" err="1" smtClean="0"/>
            <a:t>tehnologie</a:t>
          </a:r>
          <a:r>
            <a:rPr lang="en-US" sz="1200" b="0" i="0" u="none" dirty="0" smtClean="0"/>
            <a:t> de </a:t>
          </a:r>
          <a:r>
            <a:rPr lang="en-US" sz="1200" b="0" i="0" u="none" dirty="0" err="1" smtClean="0"/>
            <a:t>ultimă</a:t>
          </a:r>
          <a:r>
            <a:rPr lang="en-US" sz="1200" b="0" i="0" u="none" dirty="0" smtClean="0"/>
            <a:t> </a:t>
          </a:r>
          <a:r>
            <a:rPr lang="en-US" sz="1200" b="0" i="0" u="none" dirty="0" err="1" smtClean="0"/>
            <a:t>generație</a:t>
          </a:r>
          <a:r>
            <a:rPr lang="en-US" sz="1200" b="0" i="0" u="none" dirty="0" smtClean="0"/>
            <a:t> </a:t>
          </a:r>
          <a:r>
            <a:rPr lang="en-US" sz="1200" b="0" i="0" u="none" dirty="0" err="1" smtClean="0"/>
            <a:t>și</a:t>
          </a:r>
          <a:r>
            <a:rPr lang="en-US" sz="1200" b="0" i="0" u="none" dirty="0" smtClean="0"/>
            <a:t> de a </a:t>
          </a:r>
          <a:r>
            <a:rPr lang="en-US" sz="1200" b="0" i="0" u="none" dirty="0" err="1" smtClean="0"/>
            <a:t>adapta</a:t>
          </a:r>
          <a:r>
            <a:rPr lang="en-US" sz="1200" b="0" i="0" u="none" dirty="0" smtClean="0"/>
            <a:t> </a:t>
          </a:r>
          <a:r>
            <a:rPr lang="en-US" sz="1200" b="0" i="0" u="none" dirty="0" err="1" smtClean="0"/>
            <a:t>aceste</a:t>
          </a:r>
          <a:r>
            <a:rPr lang="en-US" sz="1200" b="0" i="0" u="none" dirty="0" smtClean="0"/>
            <a:t> </a:t>
          </a:r>
          <a:r>
            <a:rPr lang="en-US" sz="1200" b="0" i="0" u="none" dirty="0" err="1" smtClean="0"/>
            <a:t>tehnologii</a:t>
          </a:r>
          <a:r>
            <a:rPr lang="en-US" sz="1200" b="0" i="0" u="none" dirty="0" smtClean="0"/>
            <a:t> la </a:t>
          </a:r>
          <a:r>
            <a:rPr lang="en-US" sz="1200" b="0" i="0" u="none" dirty="0" err="1" smtClean="0"/>
            <a:t>nevoile</a:t>
          </a:r>
          <a:r>
            <a:rPr lang="en-US" sz="1200" b="0" i="0" u="none" dirty="0" smtClean="0"/>
            <a:t> </a:t>
          </a:r>
          <a:r>
            <a:rPr lang="en-US" sz="1200" b="0" i="0" u="none" dirty="0" err="1" smtClean="0"/>
            <a:t>piețelor-țintă</a:t>
          </a:r>
          <a:r>
            <a:rPr lang="en-US" sz="1200" b="0" i="0" u="none" dirty="0" smtClean="0"/>
            <a:t>;</a:t>
          </a:r>
          <a:endParaRPr lang="en-US" sz="1200" b="0" i="0" u="none" dirty="0"/>
        </a:p>
      </dgm:t>
    </dgm:pt>
    <dgm:pt modelId="{780F9AB9-4A55-4B4C-8108-0AF62A167EBF}" type="parTrans" cxnId="{6E8356E0-2C45-455A-924C-0A249290B507}">
      <dgm:prSet/>
      <dgm:spPr/>
      <dgm:t>
        <a:bodyPr/>
        <a:lstStyle/>
        <a:p>
          <a:pPr algn="just">
            <a:lnSpc>
              <a:spcPts val="2400"/>
            </a:lnSpc>
            <a:spcBef>
              <a:spcPts val="0"/>
            </a:spcBef>
            <a:spcAft>
              <a:spcPts val="0"/>
            </a:spcAft>
          </a:pPr>
          <a:endParaRPr lang="en-US" sz="1400"/>
        </a:p>
      </dgm:t>
    </dgm:pt>
    <dgm:pt modelId="{71AB107A-EDCF-491B-84D1-EDFDB5083B00}" type="sibTrans" cxnId="{6E8356E0-2C45-455A-924C-0A249290B507}">
      <dgm:prSet/>
      <dgm:spPr/>
      <dgm:t>
        <a:bodyPr/>
        <a:lstStyle/>
        <a:p>
          <a:pPr algn="just">
            <a:lnSpc>
              <a:spcPts val="2400"/>
            </a:lnSpc>
            <a:spcBef>
              <a:spcPts val="0"/>
            </a:spcBef>
            <a:spcAft>
              <a:spcPts val="0"/>
            </a:spcAft>
          </a:pPr>
          <a:endParaRPr lang="en-US" sz="1400"/>
        </a:p>
      </dgm:t>
    </dgm:pt>
    <dgm:pt modelId="{0A2ECA3B-BC0A-4833-A1FF-ECE3EEF6E3B8}">
      <dgm:prSet phldrT="[Text]" custT="1"/>
      <dgm:spPr/>
      <dgm:t>
        <a:bodyPr/>
        <a:lstStyle/>
        <a:p>
          <a:pPr algn="just">
            <a:lnSpc>
              <a:spcPts val="2100"/>
            </a:lnSpc>
            <a:spcBef>
              <a:spcPts val="0"/>
            </a:spcBef>
            <a:spcAft>
              <a:spcPts val="0"/>
            </a:spcAft>
          </a:pPr>
          <a:r>
            <a:rPr lang="en-US" sz="1200" b="0" i="0" u="none" dirty="0" err="1" smtClean="0"/>
            <a:t>susținerea</a:t>
          </a:r>
          <a:r>
            <a:rPr lang="en-US" sz="1200" b="0" i="0" u="none" dirty="0" smtClean="0"/>
            <a:t> </a:t>
          </a:r>
          <a:r>
            <a:rPr lang="en-US" sz="1200" b="0" i="0" u="none" dirty="0" err="1" smtClean="0"/>
            <a:t>proceselor</a:t>
          </a:r>
          <a:r>
            <a:rPr lang="en-US" sz="1200" b="0" i="0" u="none" dirty="0" smtClean="0"/>
            <a:t> de </a:t>
          </a:r>
          <a:r>
            <a:rPr lang="en-US" sz="1200" b="0" i="0" u="none" dirty="0" err="1" smtClean="0"/>
            <a:t>specializare</a:t>
          </a:r>
          <a:r>
            <a:rPr lang="en-US" sz="1200" b="0" i="0" u="none" dirty="0" smtClean="0"/>
            <a:t> </a:t>
          </a:r>
          <a:r>
            <a:rPr lang="en-US" sz="1200" b="0" i="0" u="none" dirty="0" err="1" smtClean="0"/>
            <a:t>inteligentă</a:t>
          </a:r>
          <a:r>
            <a:rPr lang="en-US" sz="1200" b="0" i="0" u="none" dirty="0" smtClean="0"/>
            <a:t>, </a:t>
          </a:r>
          <a:r>
            <a:rPr lang="en-US" sz="1200" b="0" i="0" u="none" dirty="0" err="1" smtClean="0"/>
            <a:t>prin</a:t>
          </a:r>
          <a:r>
            <a:rPr lang="en-US" sz="1200" b="0" i="0" u="none" dirty="0" smtClean="0"/>
            <a:t> </a:t>
          </a:r>
          <a:r>
            <a:rPr lang="en-US" sz="1200" b="0" i="0" u="none" dirty="0" err="1" smtClean="0"/>
            <a:t>concentrarea</a:t>
          </a:r>
          <a:r>
            <a:rPr lang="en-US" sz="1200" b="0" i="0" u="none" dirty="0" smtClean="0"/>
            <a:t> </a:t>
          </a:r>
          <a:r>
            <a:rPr lang="en-US" sz="1200" b="0" i="0" u="none" dirty="0" err="1" smtClean="0"/>
            <a:t>resurselor</a:t>
          </a:r>
          <a:r>
            <a:rPr lang="en-US" sz="1200" b="0" i="0" u="none" dirty="0" smtClean="0"/>
            <a:t> </a:t>
          </a:r>
          <a:r>
            <a:rPr lang="en-US" sz="1200" b="0" i="0" u="none" dirty="0" err="1" smtClean="0"/>
            <a:t>în</a:t>
          </a:r>
          <a:r>
            <a:rPr lang="en-US" sz="1200" b="0" i="0" u="none" dirty="0" smtClean="0"/>
            <a:t> </a:t>
          </a:r>
          <a:r>
            <a:rPr lang="en-US" sz="1200" b="0" i="0" u="none" dirty="0" err="1" smtClean="0"/>
            <a:t>sectoare</a:t>
          </a:r>
          <a:r>
            <a:rPr lang="en-US" sz="1200" b="0" i="0" u="none" dirty="0" smtClean="0"/>
            <a:t> cu </a:t>
          </a:r>
          <a:r>
            <a:rPr lang="en-US" sz="1200" b="0" i="0" u="none" dirty="0" err="1" smtClean="0"/>
            <a:t>relevanță</a:t>
          </a:r>
          <a:r>
            <a:rPr lang="en-US" sz="1200" b="0" i="0" u="none" dirty="0" smtClean="0"/>
            <a:t> </a:t>
          </a:r>
          <a:r>
            <a:rPr lang="en-US" sz="1200" b="0" i="0" u="none" dirty="0" err="1" smtClean="0"/>
            <a:t>economică</a:t>
          </a:r>
          <a:r>
            <a:rPr lang="en-US" sz="1200" b="0" i="0" u="none" dirty="0" smtClean="0"/>
            <a:t> </a:t>
          </a:r>
          <a:r>
            <a:rPr lang="en-US" sz="1200" b="0" i="0" u="none" dirty="0" err="1" smtClean="0"/>
            <a:t>și</a:t>
          </a:r>
          <a:r>
            <a:rPr lang="en-US" sz="1200" b="0" i="0" u="none" dirty="0" smtClean="0"/>
            <a:t> cu </a:t>
          </a:r>
          <a:r>
            <a:rPr lang="en-US" sz="1200" b="0" i="0" u="none" dirty="0" err="1" smtClean="0"/>
            <a:t>potențial</a:t>
          </a:r>
          <a:r>
            <a:rPr lang="en-US" sz="1200" b="0" i="0" u="none" dirty="0" smtClean="0"/>
            <a:t> de cercetare </a:t>
          </a:r>
          <a:r>
            <a:rPr lang="en-US" sz="1200" b="0" i="0" u="none" dirty="0" err="1" smtClean="0"/>
            <a:t>demonstrat</a:t>
          </a:r>
          <a:r>
            <a:rPr lang="en-US" sz="1200" b="0" i="0" u="none" dirty="0" smtClean="0"/>
            <a:t>, </a:t>
          </a:r>
          <a:r>
            <a:rPr lang="en-US" sz="1200" b="0" i="0" u="none" dirty="0" err="1" smtClean="0"/>
            <a:t>prin</a:t>
          </a:r>
          <a:r>
            <a:rPr lang="en-US" sz="1200" b="0" i="0" u="none" dirty="0" smtClean="0"/>
            <a:t> </a:t>
          </a:r>
          <a:r>
            <a:rPr lang="en-US" sz="1200" b="0" i="0" u="none" dirty="0" err="1" smtClean="0"/>
            <a:t>parteneriate</a:t>
          </a:r>
          <a:r>
            <a:rPr lang="en-US" sz="1200" b="0" i="0" u="none" dirty="0" smtClean="0"/>
            <a:t> public-public </a:t>
          </a:r>
          <a:r>
            <a:rPr lang="en-US" sz="1200" b="0" i="0" u="none" dirty="0" err="1" smtClean="0"/>
            <a:t>și</a:t>
          </a:r>
          <a:r>
            <a:rPr lang="en-US" sz="1200" b="0" i="0" u="none" dirty="0" smtClean="0"/>
            <a:t> public-</a:t>
          </a:r>
          <a:r>
            <a:rPr lang="en-US" sz="1200" b="0" i="0" u="none" dirty="0" err="1" smtClean="0"/>
            <a:t>privat</a:t>
          </a:r>
          <a:r>
            <a:rPr lang="en-US" sz="1200" b="0" i="0" u="none" dirty="0" smtClean="0"/>
            <a:t> - care </a:t>
          </a:r>
          <a:r>
            <a:rPr lang="en-US" sz="1200" b="0" i="0" u="none" dirty="0" err="1" smtClean="0"/>
            <a:t>să</a:t>
          </a:r>
          <a:r>
            <a:rPr lang="en-US" sz="1200" b="0" i="0" u="none" dirty="0" smtClean="0"/>
            <a:t> </a:t>
          </a:r>
          <a:r>
            <a:rPr lang="en-US" sz="1200" b="0" i="0" u="none" dirty="0" err="1" smtClean="0"/>
            <a:t>conducă</a:t>
          </a:r>
          <a:r>
            <a:rPr lang="en-US" sz="1200" b="0" i="0" u="none" dirty="0" smtClean="0"/>
            <a:t> la </a:t>
          </a:r>
          <a:r>
            <a:rPr lang="en-US" sz="1200" b="0" i="0" u="none" dirty="0" err="1" smtClean="0"/>
            <a:t>concentrare</a:t>
          </a:r>
          <a:r>
            <a:rPr lang="en-US" sz="1200" b="0" i="0" u="none" dirty="0" smtClean="0"/>
            <a:t>, </a:t>
          </a:r>
          <a:r>
            <a:rPr lang="en-US" sz="1200" b="0" i="0" u="none" dirty="0" err="1" smtClean="0"/>
            <a:t>eficiență</a:t>
          </a:r>
          <a:r>
            <a:rPr lang="en-US" sz="1200" b="0" i="0" u="none" dirty="0" smtClean="0"/>
            <a:t> </a:t>
          </a:r>
          <a:r>
            <a:rPr lang="en-US" sz="1200" b="0" i="0" u="none" dirty="0" err="1" smtClean="0"/>
            <a:t>și</a:t>
          </a:r>
          <a:r>
            <a:rPr lang="en-US" sz="1200" b="0" i="0" u="none" dirty="0" smtClean="0"/>
            <a:t> </a:t>
          </a:r>
          <a:r>
            <a:rPr lang="en-US" sz="1200" b="0" i="0" u="none" dirty="0" err="1" smtClean="0"/>
            <a:t>eficacitate</a:t>
          </a:r>
          <a:r>
            <a:rPr lang="en-US" sz="1200" b="0" i="0" u="none" dirty="0" smtClean="0"/>
            <a:t> </a:t>
          </a:r>
          <a:r>
            <a:rPr lang="en-US" sz="1200" b="0" i="0" u="none" dirty="0" err="1" smtClean="0"/>
            <a:t>și</a:t>
          </a:r>
          <a:r>
            <a:rPr lang="en-US" sz="1200" b="0" i="0" u="none" dirty="0" smtClean="0"/>
            <a:t> la </a:t>
          </a:r>
          <a:r>
            <a:rPr lang="en-US" sz="1200" b="0" i="0" u="none" dirty="0" err="1" smtClean="0"/>
            <a:t>deblocarea</a:t>
          </a:r>
          <a:r>
            <a:rPr lang="en-US" sz="1200" b="0" i="0" u="none" dirty="0" smtClean="0"/>
            <a:t> </a:t>
          </a:r>
          <a:r>
            <a:rPr lang="en-US" sz="1200" b="0" i="0" u="none" dirty="0" err="1" smtClean="0"/>
            <a:t>potențialului</a:t>
          </a:r>
          <a:r>
            <a:rPr lang="en-US" sz="1200" b="0" i="0" u="none" dirty="0" smtClean="0"/>
            <a:t> </a:t>
          </a:r>
          <a:r>
            <a:rPr lang="en-US" sz="1200" b="0" i="0" u="none" dirty="0" err="1" smtClean="0"/>
            <a:t>identificat</a:t>
          </a:r>
          <a:r>
            <a:rPr lang="en-US" sz="1200" b="0" i="0" u="none" dirty="0" smtClean="0"/>
            <a:t>; </a:t>
          </a:r>
          <a:endParaRPr lang="en-US" sz="1200" b="0" i="0" u="none" dirty="0"/>
        </a:p>
      </dgm:t>
    </dgm:pt>
    <dgm:pt modelId="{75BC47E6-C595-4397-92A7-4DBDBF915F6A}" type="parTrans" cxnId="{3212CD41-9384-4238-81C2-343DE30D8F5E}">
      <dgm:prSet/>
      <dgm:spPr/>
      <dgm:t>
        <a:bodyPr/>
        <a:lstStyle/>
        <a:p>
          <a:pPr algn="just">
            <a:lnSpc>
              <a:spcPts val="2400"/>
            </a:lnSpc>
            <a:spcBef>
              <a:spcPts val="0"/>
            </a:spcBef>
            <a:spcAft>
              <a:spcPts val="0"/>
            </a:spcAft>
          </a:pPr>
          <a:endParaRPr lang="en-US" sz="1400"/>
        </a:p>
      </dgm:t>
    </dgm:pt>
    <dgm:pt modelId="{65A5A7B3-2BCD-47BF-8E92-C9A9CC4919F6}" type="sibTrans" cxnId="{3212CD41-9384-4238-81C2-343DE30D8F5E}">
      <dgm:prSet/>
      <dgm:spPr/>
      <dgm:t>
        <a:bodyPr/>
        <a:lstStyle/>
        <a:p>
          <a:pPr algn="just">
            <a:lnSpc>
              <a:spcPts val="2400"/>
            </a:lnSpc>
            <a:spcBef>
              <a:spcPts val="0"/>
            </a:spcBef>
            <a:spcAft>
              <a:spcPts val="0"/>
            </a:spcAft>
          </a:pPr>
          <a:endParaRPr lang="en-US" sz="1400"/>
        </a:p>
      </dgm:t>
    </dgm:pt>
    <dgm:pt modelId="{65575705-AA84-4D28-83FC-09C5A395F62F}">
      <dgm:prSet custT="1"/>
      <dgm:spPr/>
      <dgm:t>
        <a:bodyPr/>
        <a:lstStyle/>
        <a:p>
          <a:pPr algn="just">
            <a:lnSpc>
              <a:spcPts val="2100"/>
            </a:lnSpc>
            <a:spcBef>
              <a:spcPts val="0"/>
            </a:spcBef>
            <a:spcAft>
              <a:spcPts val="0"/>
            </a:spcAft>
          </a:pPr>
          <a:r>
            <a:rPr lang="en-US" sz="1200" b="0" i="0" u="none" dirty="0" err="1" smtClean="0"/>
            <a:t>crearea</a:t>
          </a:r>
          <a:r>
            <a:rPr lang="en-US" sz="1200" b="0" i="0" u="none" dirty="0" smtClean="0"/>
            <a:t> </a:t>
          </a:r>
          <a:r>
            <a:rPr lang="en-US" sz="1200" b="0" i="0" u="none" dirty="0" err="1" smtClean="0"/>
            <a:t>unui</a:t>
          </a:r>
          <a:r>
            <a:rPr lang="en-US" sz="1200" b="0" i="0" u="none" dirty="0" smtClean="0"/>
            <a:t> </a:t>
          </a:r>
          <a:r>
            <a:rPr lang="en-US" sz="1200" b="0" i="0" u="none" dirty="0" err="1" smtClean="0"/>
            <a:t>mediu</a:t>
          </a:r>
          <a:r>
            <a:rPr lang="en-US" sz="1200" b="0" i="0" u="none" dirty="0" smtClean="0"/>
            <a:t> </a:t>
          </a:r>
          <a:r>
            <a:rPr lang="en-US" sz="1200" b="0" i="0" u="none" dirty="0" err="1" smtClean="0"/>
            <a:t>stimulativ</a:t>
          </a:r>
          <a:r>
            <a:rPr lang="en-US" sz="1200" b="0" i="0" u="none" dirty="0" smtClean="0"/>
            <a:t> </a:t>
          </a:r>
          <a:r>
            <a:rPr lang="en-US" sz="1200" b="0" i="0" u="none" dirty="0" err="1" smtClean="0"/>
            <a:t>pentru</a:t>
          </a:r>
          <a:r>
            <a:rPr lang="en-US" sz="1200" b="0" i="0" u="none" dirty="0" smtClean="0"/>
            <a:t> </a:t>
          </a:r>
          <a:r>
            <a:rPr lang="en-US" sz="1200" b="0" i="0" u="none" dirty="0" err="1" smtClean="0"/>
            <a:t>inițiativa</a:t>
          </a:r>
          <a:r>
            <a:rPr lang="en-US" sz="1200" b="0" i="0" u="none" dirty="0" smtClean="0"/>
            <a:t> </a:t>
          </a:r>
          <a:r>
            <a:rPr lang="en-US" sz="1200" b="0" i="0" u="none" dirty="0" err="1" smtClean="0"/>
            <a:t>sectorului</a:t>
          </a:r>
          <a:r>
            <a:rPr lang="en-US" sz="1200" b="0" i="0" u="none" dirty="0" smtClean="0"/>
            <a:t> </a:t>
          </a:r>
          <a:r>
            <a:rPr lang="en-US" sz="1200" b="0" i="0" u="none" dirty="0" err="1" smtClean="0"/>
            <a:t>privat</a:t>
          </a:r>
          <a:r>
            <a:rPr lang="en-US" sz="1200" b="0" i="0" u="none" dirty="0" smtClean="0"/>
            <a:t>, </a:t>
          </a:r>
          <a:r>
            <a:rPr lang="en-US" sz="1200" b="0" i="0" u="none" dirty="0" err="1" smtClean="0"/>
            <a:t>prin</a:t>
          </a:r>
          <a:r>
            <a:rPr lang="en-US" sz="1200" b="0" i="0" u="none" dirty="0" smtClean="0"/>
            <a:t> </a:t>
          </a:r>
          <a:r>
            <a:rPr lang="en-US" sz="1200" b="0" i="0" u="none" dirty="0" err="1" smtClean="0"/>
            <a:t>instrumente</a:t>
          </a:r>
          <a:r>
            <a:rPr lang="en-US" sz="1200" b="0" i="0" u="none" dirty="0" smtClean="0"/>
            <a:t> de </a:t>
          </a:r>
          <a:r>
            <a:rPr lang="en-US" sz="1200" b="0" i="0" u="none" dirty="0" err="1" smtClean="0"/>
            <a:t>antrenare</a:t>
          </a:r>
          <a:r>
            <a:rPr lang="en-US" sz="1200" b="0" i="0" u="none" dirty="0" smtClean="0"/>
            <a:t> a </a:t>
          </a:r>
          <a:r>
            <a:rPr lang="en-US" sz="1200" b="0" i="0" u="none" dirty="0" err="1" smtClean="0"/>
            <a:t>antreprenoriatului</a:t>
          </a:r>
          <a:r>
            <a:rPr lang="en-US" sz="1200" b="0" i="0" u="none" dirty="0" smtClean="0"/>
            <a:t>, de </a:t>
          </a:r>
          <a:r>
            <a:rPr lang="en-US" sz="1200" b="0" i="0" u="none" dirty="0" err="1" smtClean="0"/>
            <a:t>sprijin</a:t>
          </a:r>
          <a:r>
            <a:rPr lang="en-US" sz="1200" b="0" i="0" u="none" dirty="0" smtClean="0"/>
            <a:t> </a:t>
          </a:r>
          <a:r>
            <a:rPr lang="en-US" sz="1200" b="0" i="0" u="none" dirty="0" err="1" smtClean="0"/>
            <a:t>pentru</a:t>
          </a:r>
          <a:r>
            <a:rPr lang="en-US" sz="1200" b="0" i="0" u="none" dirty="0" smtClean="0"/>
            <a:t> </a:t>
          </a:r>
          <a:r>
            <a:rPr lang="en-US" sz="1200" b="0" i="0" u="none" dirty="0" err="1" smtClean="0"/>
            <a:t>comercializarea</a:t>
          </a:r>
          <a:r>
            <a:rPr lang="en-US" sz="1200" b="0" i="0" u="none" dirty="0" smtClean="0"/>
            <a:t> </a:t>
          </a:r>
          <a:r>
            <a:rPr lang="en-US" sz="1200" b="0" i="0" u="none" dirty="0" err="1" smtClean="0"/>
            <a:t>rezultatelor</a:t>
          </a:r>
          <a:r>
            <a:rPr lang="en-US" sz="1200" b="0" i="0" u="none" dirty="0" smtClean="0"/>
            <a:t> de cercetare-</a:t>
          </a:r>
          <a:r>
            <a:rPr lang="en-US" sz="1200" b="0" i="0" u="none" dirty="0" err="1" smtClean="0"/>
            <a:t>dezvoltare</a:t>
          </a:r>
          <a:r>
            <a:rPr lang="en-US" sz="1200" b="0" i="0" u="none" dirty="0" smtClean="0"/>
            <a:t> </a:t>
          </a:r>
          <a:r>
            <a:rPr lang="en-US" sz="1200" b="0" i="0" u="none" dirty="0" err="1" smtClean="0"/>
            <a:t>și</a:t>
          </a:r>
          <a:r>
            <a:rPr lang="en-US" sz="1200" b="0" i="0" u="none" dirty="0" smtClean="0"/>
            <a:t> de </a:t>
          </a:r>
          <a:r>
            <a:rPr lang="en-US" sz="1200" b="0" i="0" u="none" dirty="0" err="1" smtClean="0"/>
            <a:t>constituire</a:t>
          </a:r>
          <a:r>
            <a:rPr lang="en-US" sz="1200" b="0" i="0" u="none" dirty="0" smtClean="0"/>
            <a:t> a </a:t>
          </a:r>
          <a:r>
            <a:rPr lang="en-US" sz="1200" b="0" i="0" u="none" dirty="0" err="1" smtClean="0"/>
            <a:t>parteneriatelor</a:t>
          </a:r>
          <a:r>
            <a:rPr lang="en-US" sz="1200" b="0" i="0" u="none" dirty="0" smtClean="0"/>
            <a:t> </a:t>
          </a:r>
          <a:r>
            <a:rPr lang="en-US" sz="1200" b="0" i="0" u="none" dirty="0" err="1" smtClean="0"/>
            <a:t>dintre</a:t>
          </a:r>
          <a:r>
            <a:rPr lang="en-US" sz="1200" b="0" i="0" u="none" dirty="0" smtClean="0"/>
            <a:t> </a:t>
          </a:r>
          <a:r>
            <a:rPr lang="en-US" sz="1200" b="0" i="0" u="none" dirty="0" err="1" smtClean="0"/>
            <a:t>operatorii</a:t>
          </a:r>
          <a:r>
            <a:rPr lang="en-US" sz="1200" b="0" i="0" u="none" dirty="0" smtClean="0"/>
            <a:t> </a:t>
          </a:r>
          <a:r>
            <a:rPr lang="en-US" sz="1200" b="0" i="0" u="none" dirty="0" err="1" smtClean="0"/>
            <a:t>economici</a:t>
          </a:r>
          <a:r>
            <a:rPr lang="en-US" sz="1200" b="0" i="0" u="none" dirty="0" smtClean="0"/>
            <a:t>, </a:t>
          </a:r>
          <a:r>
            <a:rPr lang="en-US" sz="1200" b="0" i="0" u="none" dirty="0" err="1" smtClean="0"/>
            <a:t>organizațiile</a:t>
          </a:r>
          <a:r>
            <a:rPr lang="en-US" sz="1200" b="0" i="0" u="none" dirty="0" smtClean="0"/>
            <a:t> de cercetare </a:t>
          </a:r>
          <a:r>
            <a:rPr lang="en-US" sz="1200" b="0" i="0" u="none" dirty="0" err="1" smtClean="0"/>
            <a:t>și</a:t>
          </a:r>
          <a:r>
            <a:rPr lang="en-US" sz="1200" b="0" i="0" u="none" dirty="0" smtClean="0"/>
            <a:t> </a:t>
          </a:r>
          <a:r>
            <a:rPr lang="en-US" sz="1200" b="0" i="0" u="none" dirty="0" err="1" smtClean="0"/>
            <a:t>diseminare</a:t>
          </a:r>
          <a:r>
            <a:rPr lang="en-US" sz="1200" b="0" i="0" u="none" dirty="0" smtClean="0"/>
            <a:t> a </a:t>
          </a:r>
          <a:r>
            <a:rPr lang="en-US" sz="1200" b="0" i="0" u="none" dirty="0" err="1" smtClean="0"/>
            <a:t>cunoștințelor</a:t>
          </a:r>
          <a:r>
            <a:rPr lang="en-US" sz="1200" b="0" i="0" u="none" dirty="0" smtClean="0"/>
            <a:t>, </a:t>
          </a:r>
          <a:r>
            <a:rPr lang="en-US" sz="1200" b="0" i="0" u="none" dirty="0" err="1" smtClean="0"/>
            <a:t>și</a:t>
          </a:r>
          <a:r>
            <a:rPr lang="en-US" sz="1200" b="0" i="0" u="none" dirty="0" smtClean="0"/>
            <a:t>, eventual, </a:t>
          </a:r>
          <a:r>
            <a:rPr lang="en-US" sz="1200" b="0" i="0" u="none" dirty="0" err="1" smtClean="0"/>
            <a:t>autoritățile</a:t>
          </a:r>
          <a:r>
            <a:rPr lang="en-US" sz="1200" b="0" i="0" u="none" dirty="0" smtClean="0"/>
            <a:t> </a:t>
          </a:r>
          <a:r>
            <a:rPr lang="en-US" sz="1200" b="0" i="0" u="none" dirty="0" err="1" smtClean="0"/>
            <a:t>publice</a:t>
          </a:r>
          <a:r>
            <a:rPr lang="en-US" sz="1200" b="0" i="0" u="none" dirty="0" smtClean="0"/>
            <a:t> locale;</a:t>
          </a:r>
          <a:endParaRPr lang="en-US" sz="1200" dirty="0"/>
        </a:p>
      </dgm:t>
    </dgm:pt>
    <dgm:pt modelId="{DE1221D4-6A95-48BF-A767-879A86B28C02}" type="parTrans" cxnId="{49A9309A-BA20-48D5-A52F-2D8981D328F0}">
      <dgm:prSet/>
      <dgm:spPr/>
      <dgm:t>
        <a:bodyPr/>
        <a:lstStyle/>
        <a:p>
          <a:pPr algn="just">
            <a:lnSpc>
              <a:spcPts val="2400"/>
            </a:lnSpc>
            <a:spcBef>
              <a:spcPts val="0"/>
            </a:spcBef>
            <a:spcAft>
              <a:spcPts val="0"/>
            </a:spcAft>
          </a:pPr>
          <a:endParaRPr lang="en-US" sz="1400"/>
        </a:p>
      </dgm:t>
    </dgm:pt>
    <dgm:pt modelId="{A306F457-EBCC-4057-AE84-0DE5EC5B1A9C}" type="sibTrans" cxnId="{49A9309A-BA20-48D5-A52F-2D8981D328F0}">
      <dgm:prSet/>
      <dgm:spPr/>
      <dgm:t>
        <a:bodyPr/>
        <a:lstStyle/>
        <a:p>
          <a:pPr algn="just">
            <a:lnSpc>
              <a:spcPts val="2400"/>
            </a:lnSpc>
            <a:spcBef>
              <a:spcPts val="0"/>
            </a:spcBef>
            <a:spcAft>
              <a:spcPts val="0"/>
            </a:spcAft>
          </a:pPr>
          <a:endParaRPr lang="en-US" sz="1400"/>
        </a:p>
      </dgm:t>
    </dgm:pt>
    <dgm:pt modelId="{FFFC2FA9-3451-4312-887D-A85D1E49BD9B}">
      <dgm:prSet custT="1"/>
      <dgm:spPr/>
      <dgm:t>
        <a:bodyPr/>
        <a:lstStyle/>
        <a:p>
          <a:pPr algn="just">
            <a:lnSpc>
              <a:spcPts val="1700"/>
            </a:lnSpc>
          </a:pPr>
          <a:r>
            <a:rPr lang="en-US" sz="1200" b="0" i="0" u="none" dirty="0" err="1" smtClean="0"/>
            <a:t>dezvoltarea</a:t>
          </a:r>
          <a:r>
            <a:rPr lang="en-US" sz="1200" b="0" i="0" u="none" dirty="0" smtClean="0"/>
            <a:t> </a:t>
          </a:r>
          <a:r>
            <a:rPr lang="en-US" sz="1200" b="0" i="0" u="none" dirty="0" err="1" smtClean="0"/>
            <a:t>activităților</a:t>
          </a:r>
          <a:r>
            <a:rPr lang="en-US" sz="1200" b="0" i="0" u="none" dirty="0" smtClean="0"/>
            <a:t> CDI </a:t>
          </a:r>
          <a:r>
            <a:rPr lang="en-US" sz="1200" b="0" i="0" u="none" dirty="0" err="1" smtClean="0"/>
            <a:t>în</a:t>
          </a:r>
          <a:r>
            <a:rPr lang="en-US" sz="1200" b="0" i="0" u="none" dirty="0" smtClean="0"/>
            <a:t> </a:t>
          </a:r>
          <a:r>
            <a:rPr lang="en-US" sz="1200" b="0" i="0" u="none" dirty="0" err="1" smtClean="0"/>
            <a:t>domenii</a:t>
          </a:r>
          <a:r>
            <a:rPr lang="en-US" sz="1200" b="0" i="0" u="none" dirty="0" smtClean="0"/>
            <a:t> de </a:t>
          </a:r>
          <a:r>
            <a:rPr lang="en-US" sz="1200" b="0" i="0" u="none" dirty="0" err="1" smtClean="0"/>
            <a:t>interes</a:t>
          </a:r>
          <a:r>
            <a:rPr lang="en-US" sz="1200" b="0" i="0" u="none" dirty="0" smtClean="0"/>
            <a:t> social general, </a:t>
          </a:r>
          <a:r>
            <a:rPr lang="en-US" sz="1200" b="0" i="0" u="none" dirty="0" err="1" smtClean="0"/>
            <a:t>pentru</a:t>
          </a:r>
          <a:r>
            <a:rPr lang="en-US" sz="1200" b="0" i="0" u="none" dirty="0" smtClean="0"/>
            <a:t> a </a:t>
          </a:r>
          <a:r>
            <a:rPr lang="en-US" sz="1200" b="0" i="0" u="none" dirty="0" err="1" smtClean="0"/>
            <a:t>mări</a:t>
          </a:r>
          <a:r>
            <a:rPr lang="en-US" sz="1200" b="0" i="0" u="none" dirty="0" smtClean="0"/>
            <a:t> </a:t>
          </a:r>
          <a:r>
            <a:rPr lang="en-US" sz="1200" b="0" i="0" u="none" dirty="0" err="1" smtClean="0"/>
            <a:t>capacitatea</a:t>
          </a:r>
          <a:r>
            <a:rPr lang="en-US" sz="1200" b="0" i="0" u="none" dirty="0" smtClean="0"/>
            <a:t> </a:t>
          </a:r>
          <a:r>
            <a:rPr lang="en-US" sz="1200" b="0" i="0" u="none" dirty="0" err="1" smtClean="0"/>
            <a:t>sectorului</a:t>
          </a:r>
          <a:r>
            <a:rPr lang="en-US" sz="1200" b="0" i="0" u="none" dirty="0" smtClean="0"/>
            <a:t> public de cercetare de a </a:t>
          </a:r>
          <a:r>
            <a:rPr lang="en-US" sz="1200" b="0" i="0" u="none" dirty="0" err="1" smtClean="0"/>
            <a:t>raspunde</a:t>
          </a:r>
          <a:r>
            <a:rPr lang="en-US" sz="1200" b="0" i="0" u="none" dirty="0" smtClean="0"/>
            <a:t> </a:t>
          </a:r>
          <a:r>
            <a:rPr lang="en-US" sz="1200" b="0" i="0" u="none" dirty="0" err="1" smtClean="0"/>
            <a:t>provocărilor</a:t>
          </a:r>
          <a:r>
            <a:rPr lang="en-US" sz="1200" b="0" i="0" u="none" dirty="0" smtClean="0"/>
            <a:t> </a:t>
          </a:r>
          <a:r>
            <a:rPr lang="en-US" sz="1200" b="0" i="0" u="none" dirty="0" err="1" smtClean="0"/>
            <a:t>globale</a:t>
          </a:r>
          <a:r>
            <a:rPr lang="en-US" sz="1200" b="0" i="0" u="none" dirty="0" smtClean="0"/>
            <a:t> care </a:t>
          </a:r>
          <a:r>
            <a:rPr lang="en-US" sz="1200" b="0" i="0" u="none" dirty="0" err="1" smtClean="0"/>
            <a:t>afectează</a:t>
          </a:r>
          <a:r>
            <a:rPr lang="en-US" sz="1200" b="0" i="0" u="none" dirty="0" smtClean="0"/>
            <a:t> </a:t>
          </a:r>
          <a:r>
            <a:rPr lang="en-US" sz="1200" b="0" i="0" u="none" dirty="0" err="1" smtClean="0"/>
            <a:t>economia</a:t>
          </a:r>
          <a:r>
            <a:rPr lang="en-US" sz="1200" b="0" i="0" u="none" dirty="0" smtClean="0"/>
            <a:t> </a:t>
          </a:r>
          <a:r>
            <a:rPr lang="en-US" sz="1200" b="0" i="0" u="none" dirty="0" err="1" smtClean="0"/>
            <a:t>României</a:t>
          </a:r>
          <a:r>
            <a:rPr lang="en-US" sz="1200" b="0" i="0" u="none" dirty="0" smtClean="0"/>
            <a:t>. </a:t>
          </a:r>
          <a:endParaRPr lang="en-US" sz="1200" dirty="0"/>
        </a:p>
      </dgm:t>
    </dgm:pt>
    <dgm:pt modelId="{B6ACEF15-2260-410A-86AC-CFF8D827393F}" type="parTrans" cxnId="{02229725-3AD1-4BB2-B9E5-6E05EA8EF9C5}">
      <dgm:prSet/>
      <dgm:spPr/>
      <dgm:t>
        <a:bodyPr/>
        <a:lstStyle/>
        <a:p>
          <a:endParaRPr lang="en-US" sz="1400"/>
        </a:p>
      </dgm:t>
    </dgm:pt>
    <dgm:pt modelId="{6A1FABAE-72FE-456C-9AF1-65834CCA3C61}" type="sibTrans" cxnId="{02229725-3AD1-4BB2-B9E5-6E05EA8EF9C5}">
      <dgm:prSet/>
      <dgm:spPr/>
      <dgm:t>
        <a:bodyPr/>
        <a:lstStyle/>
        <a:p>
          <a:endParaRPr lang="en-US" sz="1400"/>
        </a:p>
      </dgm:t>
    </dgm:pt>
    <dgm:pt modelId="{07B05ACD-76EA-489F-809E-601A9B7B1DDA}" type="pres">
      <dgm:prSet presAssocID="{4531D6B8-41D5-40B8-BBB7-97B2CD6C4334}" presName="linear" presStyleCnt="0">
        <dgm:presLayoutVars>
          <dgm:dir/>
          <dgm:animLvl val="lvl"/>
          <dgm:resizeHandles val="exact"/>
        </dgm:presLayoutVars>
      </dgm:prSet>
      <dgm:spPr/>
      <dgm:t>
        <a:bodyPr/>
        <a:lstStyle/>
        <a:p>
          <a:endParaRPr lang="en-US"/>
        </a:p>
      </dgm:t>
    </dgm:pt>
    <dgm:pt modelId="{8BB461AA-2F4A-4DB5-B10D-CA0CC310A3EA}" type="pres">
      <dgm:prSet presAssocID="{A70F8DD6-33BC-4F42-9CC4-C56FED9303E2}" presName="parentLin" presStyleCnt="0"/>
      <dgm:spPr/>
    </dgm:pt>
    <dgm:pt modelId="{8EA8B2F7-9113-4802-AABF-9347A359B7C2}" type="pres">
      <dgm:prSet presAssocID="{A70F8DD6-33BC-4F42-9CC4-C56FED9303E2}" presName="parentLeftMargin" presStyleLbl="node1" presStyleIdx="0" presStyleCnt="5"/>
      <dgm:spPr/>
      <dgm:t>
        <a:bodyPr/>
        <a:lstStyle/>
        <a:p>
          <a:endParaRPr lang="en-US"/>
        </a:p>
      </dgm:t>
    </dgm:pt>
    <dgm:pt modelId="{E59F8419-7BBB-4BE2-8B92-2D10B680E527}" type="pres">
      <dgm:prSet presAssocID="{A70F8DD6-33BC-4F42-9CC4-C56FED9303E2}" presName="parentText" presStyleLbl="node1" presStyleIdx="0" presStyleCnt="5" custScaleX="150037" custScaleY="202015" custLinFactNeighborX="-51956" custLinFactNeighborY="-555">
        <dgm:presLayoutVars>
          <dgm:chMax val="0"/>
          <dgm:bulletEnabled val="1"/>
        </dgm:presLayoutVars>
      </dgm:prSet>
      <dgm:spPr/>
      <dgm:t>
        <a:bodyPr/>
        <a:lstStyle/>
        <a:p>
          <a:endParaRPr lang="en-US"/>
        </a:p>
      </dgm:t>
    </dgm:pt>
    <dgm:pt modelId="{B224C122-4501-44EB-B776-36CD455C483A}" type="pres">
      <dgm:prSet presAssocID="{A70F8DD6-33BC-4F42-9CC4-C56FED9303E2}" presName="negativeSpace" presStyleCnt="0"/>
      <dgm:spPr/>
    </dgm:pt>
    <dgm:pt modelId="{6E853C66-1F68-41B9-BC36-FD2703896D98}" type="pres">
      <dgm:prSet presAssocID="{A70F8DD6-33BC-4F42-9CC4-C56FED9303E2}" presName="childText" presStyleLbl="conFgAcc1" presStyleIdx="0" presStyleCnt="5">
        <dgm:presLayoutVars>
          <dgm:bulletEnabled val="1"/>
        </dgm:presLayoutVars>
      </dgm:prSet>
      <dgm:spPr/>
    </dgm:pt>
    <dgm:pt modelId="{CA1B245E-EBED-4F29-A3C3-717C7AA17187}" type="pres">
      <dgm:prSet presAssocID="{B6E2A185-0F0C-4215-8A6F-3C7325960E93}" presName="spaceBetweenRectangles" presStyleCnt="0"/>
      <dgm:spPr/>
    </dgm:pt>
    <dgm:pt modelId="{D276E522-400C-42AC-9E88-F65871748ED5}" type="pres">
      <dgm:prSet presAssocID="{86440AC3-CA1D-4AA1-AE16-879740E80BDC}" presName="parentLin" presStyleCnt="0"/>
      <dgm:spPr/>
    </dgm:pt>
    <dgm:pt modelId="{B0A979D0-BD92-4748-BDE0-712FDA071F67}" type="pres">
      <dgm:prSet presAssocID="{86440AC3-CA1D-4AA1-AE16-879740E80BDC}" presName="parentLeftMargin" presStyleLbl="node1" presStyleIdx="0" presStyleCnt="5"/>
      <dgm:spPr/>
      <dgm:t>
        <a:bodyPr/>
        <a:lstStyle/>
        <a:p>
          <a:endParaRPr lang="en-US"/>
        </a:p>
      </dgm:t>
    </dgm:pt>
    <dgm:pt modelId="{6A710615-ADA7-4A24-B177-C29DAFE62A30}" type="pres">
      <dgm:prSet presAssocID="{86440AC3-CA1D-4AA1-AE16-879740E80BDC}" presName="parentText" presStyleLbl="node1" presStyleIdx="1" presStyleCnt="5" custScaleX="142857" custScaleY="123902" custLinFactNeighborX="-48343" custLinFactNeighborY="-16848">
        <dgm:presLayoutVars>
          <dgm:chMax val="0"/>
          <dgm:bulletEnabled val="1"/>
        </dgm:presLayoutVars>
      </dgm:prSet>
      <dgm:spPr/>
      <dgm:t>
        <a:bodyPr/>
        <a:lstStyle/>
        <a:p>
          <a:endParaRPr lang="en-US"/>
        </a:p>
      </dgm:t>
    </dgm:pt>
    <dgm:pt modelId="{9327A0AE-89A8-4056-B401-BE15F73AFE8B}" type="pres">
      <dgm:prSet presAssocID="{86440AC3-CA1D-4AA1-AE16-879740E80BDC}" presName="negativeSpace" presStyleCnt="0"/>
      <dgm:spPr/>
    </dgm:pt>
    <dgm:pt modelId="{8867CDD6-76D6-4AEE-9623-EB8EEA9109FE}" type="pres">
      <dgm:prSet presAssocID="{86440AC3-CA1D-4AA1-AE16-879740E80BDC}" presName="childText" presStyleLbl="conFgAcc1" presStyleIdx="1" presStyleCnt="5">
        <dgm:presLayoutVars>
          <dgm:bulletEnabled val="1"/>
        </dgm:presLayoutVars>
      </dgm:prSet>
      <dgm:spPr/>
    </dgm:pt>
    <dgm:pt modelId="{D44BEA68-5952-4E0E-97F2-E71C29D92B91}" type="pres">
      <dgm:prSet presAssocID="{71AB107A-EDCF-491B-84D1-EDFDB5083B00}" presName="spaceBetweenRectangles" presStyleCnt="0"/>
      <dgm:spPr/>
    </dgm:pt>
    <dgm:pt modelId="{66F43307-8B43-42AE-8769-05AD894314C1}" type="pres">
      <dgm:prSet presAssocID="{65575705-AA84-4D28-83FC-09C5A395F62F}" presName="parentLin" presStyleCnt="0"/>
      <dgm:spPr/>
    </dgm:pt>
    <dgm:pt modelId="{3A234B4C-909E-460A-924F-7F0B4EDA5164}" type="pres">
      <dgm:prSet presAssocID="{65575705-AA84-4D28-83FC-09C5A395F62F}" presName="parentLeftMargin" presStyleLbl="node1" presStyleIdx="1" presStyleCnt="5"/>
      <dgm:spPr/>
      <dgm:t>
        <a:bodyPr/>
        <a:lstStyle/>
        <a:p>
          <a:endParaRPr lang="en-US"/>
        </a:p>
      </dgm:t>
    </dgm:pt>
    <dgm:pt modelId="{234DB961-0E03-4432-A3C1-2FFB2E3F70CC}" type="pres">
      <dgm:prSet presAssocID="{65575705-AA84-4D28-83FC-09C5A395F62F}" presName="parentText" presStyleLbl="node1" presStyleIdx="2" presStyleCnt="5" custScaleX="148658" custScaleY="177003" custLinFactNeighborX="-48343" custLinFactNeighborY="5331">
        <dgm:presLayoutVars>
          <dgm:chMax val="0"/>
          <dgm:bulletEnabled val="1"/>
        </dgm:presLayoutVars>
      </dgm:prSet>
      <dgm:spPr/>
      <dgm:t>
        <a:bodyPr/>
        <a:lstStyle/>
        <a:p>
          <a:endParaRPr lang="en-US"/>
        </a:p>
      </dgm:t>
    </dgm:pt>
    <dgm:pt modelId="{E5A4824F-38A5-4A9E-A86B-A9F2DCC97D1F}" type="pres">
      <dgm:prSet presAssocID="{65575705-AA84-4D28-83FC-09C5A395F62F}" presName="negativeSpace" presStyleCnt="0"/>
      <dgm:spPr/>
    </dgm:pt>
    <dgm:pt modelId="{5D92E15E-D8B2-4CEC-8BD9-37EDD8598467}" type="pres">
      <dgm:prSet presAssocID="{65575705-AA84-4D28-83FC-09C5A395F62F}" presName="childText" presStyleLbl="conFgAcc1" presStyleIdx="2" presStyleCnt="5">
        <dgm:presLayoutVars>
          <dgm:bulletEnabled val="1"/>
        </dgm:presLayoutVars>
      </dgm:prSet>
      <dgm:spPr/>
    </dgm:pt>
    <dgm:pt modelId="{D351B9B2-A447-47FB-A138-BA7629F66794}" type="pres">
      <dgm:prSet presAssocID="{A306F457-EBCC-4057-AE84-0DE5EC5B1A9C}" presName="spaceBetweenRectangles" presStyleCnt="0"/>
      <dgm:spPr/>
    </dgm:pt>
    <dgm:pt modelId="{4F971553-81B3-4A23-B990-71674A86065F}" type="pres">
      <dgm:prSet presAssocID="{0A2ECA3B-BC0A-4833-A1FF-ECE3EEF6E3B8}" presName="parentLin" presStyleCnt="0"/>
      <dgm:spPr/>
    </dgm:pt>
    <dgm:pt modelId="{17F45D45-E4DA-4051-B746-F04C8E310F63}" type="pres">
      <dgm:prSet presAssocID="{0A2ECA3B-BC0A-4833-A1FF-ECE3EEF6E3B8}" presName="parentLeftMargin" presStyleLbl="node1" presStyleIdx="2" presStyleCnt="5"/>
      <dgm:spPr/>
      <dgm:t>
        <a:bodyPr/>
        <a:lstStyle/>
        <a:p>
          <a:endParaRPr lang="en-US"/>
        </a:p>
      </dgm:t>
    </dgm:pt>
    <dgm:pt modelId="{1E584260-CBBD-4041-B2EB-CF4E643DF4A0}" type="pres">
      <dgm:prSet presAssocID="{0A2ECA3B-BC0A-4833-A1FF-ECE3EEF6E3B8}" presName="parentText" presStyleLbl="node1" presStyleIdx="3" presStyleCnt="5" custScaleX="142857" custScaleY="177003" custLinFactNeighborX="-48343" custLinFactNeighborY="21949">
        <dgm:presLayoutVars>
          <dgm:chMax val="0"/>
          <dgm:bulletEnabled val="1"/>
        </dgm:presLayoutVars>
      </dgm:prSet>
      <dgm:spPr/>
      <dgm:t>
        <a:bodyPr/>
        <a:lstStyle/>
        <a:p>
          <a:endParaRPr lang="en-US"/>
        </a:p>
      </dgm:t>
    </dgm:pt>
    <dgm:pt modelId="{C362CCDB-FB25-45CA-9A65-42206E3E294B}" type="pres">
      <dgm:prSet presAssocID="{0A2ECA3B-BC0A-4833-A1FF-ECE3EEF6E3B8}" presName="negativeSpace" presStyleCnt="0"/>
      <dgm:spPr/>
    </dgm:pt>
    <dgm:pt modelId="{4CA55787-1356-4458-BF15-87C6090FAF55}" type="pres">
      <dgm:prSet presAssocID="{0A2ECA3B-BC0A-4833-A1FF-ECE3EEF6E3B8}" presName="childText" presStyleLbl="conFgAcc1" presStyleIdx="3" presStyleCnt="5">
        <dgm:presLayoutVars>
          <dgm:bulletEnabled val="1"/>
        </dgm:presLayoutVars>
      </dgm:prSet>
      <dgm:spPr/>
    </dgm:pt>
    <dgm:pt modelId="{D534CC53-E18A-42E3-8386-8C23EAF460B0}" type="pres">
      <dgm:prSet presAssocID="{65A5A7B3-2BCD-47BF-8E92-C9A9CC4919F6}" presName="spaceBetweenRectangles" presStyleCnt="0"/>
      <dgm:spPr/>
    </dgm:pt>
    <dgm:pt modelId="{668462FB-A235-46DC-AE8D-573D4AA8F7EE}" type="pres">
      <dgm:prSet presAssocID="{FFFC2FA9-3451-4312-887D-A85D1E49BD9B}" presName="parentLin" presStyleCnt="0"/>
      <dgm:spPr/>
    </dgm:pt>
    <dgm:pt modelId="{BFAEA9B8-3988-41B0-8933-733A156F288F}" type="pres">
      <dgm:prSet presAssocID="{FFFC2FA9-3451-4312-887D-A85D1E49BD9B}" presName="parentLeftMargin" presStyleLbl="node1" presStyleIdx="3" presStyleCnt="5"/>
      <dgm:spPr/>
      <dgm:t>
        <a:bodyPr/>
        <a:lstStyle/>
        <a:p>
          <a:endParaRPr lang="en-US"/>
        </a:p>
      </dgm:t>
    </dgm:pt>
    <dgm:pt modelId="{56BD0FA6-D3CA-4BC4-A564-D457682E5EF9}" type="pres">
      <dgm:prSet presAssocID="{FFFC2FA9-3451-4312-887D-A85D1E49BD9B}" presName="parentText" presStyleLbl="node1" presStyleIdx="4" presStyleCnt="5" custScaleX="143417" custScaleY="127547" custLinFactNeighborX="-49579" custLinFactNeighborY="10021">
        <dgm:presLayoutVars>
          <dgm:chMax val="0"/>
          <dgm:bulletEnabled val="1"/>
        </dgm:presLayoutVars>
      </dgm:prSet>
      <dgm:spPr/>
      <dgm:t>
        <a:bodyPr/>
        <a:lstStyle/>
        <a:p>
          <a:endParaRPr lang="en-US"/>
        </a:p>
      </dgm:t>
    </dgm:pt>
    <dgm:pt modelId="{1F6C36F5-D619-40DD-AF1D-9B6AD39463DE}" type="pres">
      <dgm:prSet presAssocID="{FFFC2FA9-3451-4312-887D-A85D1E49BD9B}" presName="negativeSpace" presStyleCnt="0"/>
      <dgm:spPr/>
    </dgm:pt>
    <dgm:pt modelId="{62E2D1D2-74E7-4093-8846-F146534313FD}" type="pres">
      <dgm:prSet presAssocID="{FFFC2FA9-3451-4312-887D-A85D1E49BD9B}" presName="childText" presStyleLbl="conFgAcc1" presStyleIdx="4" presStyleCnt="5">
        <dgm:presLayoutVars>
          <dgm:bulletEnabled val="1"/>
        </dgm:presLayoutVars>
      </dgm:prSet>
      <dgm:spPr/>
    </dgm:pt>
  </dgm:ptLst>
  <dgm:cxnLst>
    <dgm:cxn modelId="{30C2E0BD-54AF-47CC-B396-93044B974515}" srcId="{4531D6B8-41D5-40B8-BBB7-97B2CD6C4334}" destId="{A70F8DD6-33BC-4F42-9CC4-C56FED9303E2}" srcOrd="0" destOrd="0" parTransId="{12AC08D2-25BA-49A9-A07A-11E45EC11AF8}" sibTransId="{B6E2A185-0F0C-4215-8A6F-3C7325960E93}"/>
    <dgm:cxn modelId="{7A279027-1594-481D-A885-DF895B6CF503}" type="presOf" srcId="{0A2ECA3B-BC0A-4833-A1FF-ECE3EEF6E3B8}" destId="{1E584260-CBBD-4041-B2EB-CF4E643DF4A0}" srcOrd="1" destOrd="0" presId="urn:microsoft.com/office/officeart/2005/8/layout/list1"/>
    <dgm:cxn modelId="{FF4731EA-F78B-4079-A4A1-4E1CB6F95A6E}" type="presOf" srcId="{4531D6B8-41D5-40B8-BBB7-97B2CD6C4334}" destId="{07B05ACD-76EA-489F-809E-601A9B7B1DDA}" srcOrd="0" destOrd="0" presId="urn:microsoft.com/office/officeart/2005/8/layout/list1"/>
    <dgm:cxn modelId="{3212CD41-9384-4238-81C2-343DE30D8F5E}" srcId="{4531D6B8-41D5-40B8-BBB7-97B2CD6C4334}" destId="{0A2ECA3B-BC0A-4833-A1FF-ECE3EEF6E3B8}" srcOrd="3" destOrd="0" parTransId="{75BC47E6-C595-4397-92A7-4DBDBF915F6A}" sibTransId="{65A5A7B3-2BCD-47BF-8E92-C9A9CC4919F6}"/>
    <dgm:cxn modelId="{2D13AD2D-D5D8-4647-9892-D4EC50CBB059}" type="presOf" srcId="{65575705-AA84-4D28-83FC-09C5A395F62F}" destId="{234DB961-0E03-4432-A3C1-2FFB2E3F70CC}" srcOrd="1" destOrd="0" presId="urn:microsoft.com/office/officeart/2005/8/layout/list1"/>
    <dgm:cxn modelId="{D3C12264-8E0F-427C-8B76-5ADF60EE216F}" type="presOf" srcId="{0A2ECA3B-BC0A-4833-A1FF-ECE3EEF6E3B8}" destId="{17F45D45-E4DA-4051-B746-F04C8E310F63}" srcOrd="0" destOrd="0" presId="urn:microsoft.com/office/officeart/2005/8/layout/list1"/>
    <dgm:cxn modelId="{49CA5A94-F76B-4E76-8998-81557A05CD62}" type="presOf" srcId="{86440AC3-CA1D-4AA1-AE16-879740E80BDC}" destId="{6A710615-ADA7-4A24-B177-C29DAFE62A30}" srcOrd="1" destOrd="0" presId="urn:microsoft.com/office/officeart/2005/8/layout/list1"/>
    <dgm:cxn modelId="{49A9309A-BA20-48D5-A52F-2D8981D328F0}" srcId="{4531D6B8-41D5-40B8-BBB7-97B2CD6C4334}" destId="{65575705-AA84-4D28-83FC-09C5A395F62F}" srcOrd="2" destOrd="0" parTransId="{DE1221D4-6A95-48BF-A767-879A86B28C02}" sibTransId="{A306F457-EBCC-4057-AE84-0DE5EC5B1A9C}"/>
    <dgm:cxn modelId="{44F18F3C-B7D5-4AD0-9CB3-759A7A526D06}" type="presOf" srcId="{A70F8DD6-33BC-4F42-9CC4-C56FED9303E2}" destId="{E59F8419-7BBB-4BE2-8B92-2D10B680E527}" srcOrd="1" destOrd="0" presId="urn:microsoft.com/office/officeart/2005/8/layout/list1"/>
    <dgm:cxn modelId="{268F7EB6-40F1-453A-BBA8-A46A6FF491F2}" type="presOf" srcId="{65575705-AA84-4D28-83FC-09C5A395F62F}" destId="{3A234B4C-909E-460A-924F-7F0B4EDA5164}" srcOrd="0" destOrd="0" presId="urn:microsoft.com/office/officeart/2005/8/layout/list1"/>
    <dgm:cxn modelId="{02229725-3AD1-4BB2-B9E5-6E05EA8EF9C5}" srcId="{4531D6B8-41D5-40B8-BBB7-97B2CD6C4334}" destId="{FFFC2FA9-3451-4312-887D-A85D1E49BD9B}" srcOrd="4" destOrd="0" parTransId="{B6ACEF15-2260-410A-86AC-CFF8D827393F}" sibTransId="{6A1FABAE-72FE-456C-9AF1-65834CCA3C61}"/>
    <dgm:cxn modelId="{DA97A173-2B8E-4612-9F73-BE04C79D0DCE}" type="presOf" srcId="{FFFC2FA9-3451-4312-887D-A85D1E49BD9B}" destId="{56BD0FA6-D3CA-4BC4-A564-D457682E5EF9}" srcOrd="1" destOrd="0" presId="urn:microsoft.com/office/officeart/2005/8/layout/list1"/>
    <dgm:cxn modelId="{39EB76D4-CC2C-4A1D-A071-055010E45833}" type="presOf" srcId="{A70F8DD6-33BC-4F42-9CC4-C56FED9303E2}" destId="{8EA8B2F7-9113-4802-AABF-9347A359B7C2}" srcOrd="0" destOrd="0" presId="urn:microsoft.com/office/officeart/2005/8/layout/list1"/>
    <dgm:cxn modelId="{D28993FE-0A7F-4FBA-B811-9E3834ACD1E2}" type="presOf" srcId="{FFFC2FA9-3451-4312-887D-A85D1E49BD9B}" destId="{BFAEA9B8-3988-41B0-8933-733A156F288F}" srcOrd="0" destOrd="0" presId="urn:microsoft.com/office/officeart/2005/8/layout/list1"/>
    <dgm:cxn modelId="{D4686915-E544-492A-86DF-2DB752BF5A94}" type="presOf" srcId="{86440AC3-CA1D-4AA1-AE16-879740E80BDC}" destId="{B0A979D0-BD92-4748-BDE0-712FDA071F67}" srcOrd="0" destOrd="0" presId="urn:microsoft.com/office/officeart/2005/8/layout/list1"/>
    <dgm:cxn modelId="{6E8356E0-2C45-455A-924C-0A249290B507}" srcId="{4531D6B8-41D5-40B8-BBB7-97B2CD6C4334}" destId="{86440AC3-CA1D-4AA1-AE16-879740E80BDC}" srcOrd="1" destOrd="0" parTransId="{780F9AB9-4A55-4B4C-8108-0AF62A167EBF}" sibTransId="{71AB107A-EDCF-491B-84D1-EDFDB5083B00}"/>
    <dgm:cxn modelId="{8A22C385-A467-4AE2-B135-383B216A0413}" type="presParOf" srcId="{07B05ACD-76EA-489F-809E-601A9B7B1DDA}" destId="{8BB461AA-2F4A-4DB5-B10D-CA0CC310A3EA}" srcOrd="0" destOrd="0" presId="urn:microsoft.com/office/officeart/2005/8/layout/list1"/>
    <dgm:cxn modelId="{CDE73DBD-53D7-4721-BB89-1D220726D166}" type="presParOf" srcId="{8BB461AA-2F4A-4DB5-B10D-CA0CC310A3EA}" destId="{8EA8B2F7-9113-4802-AABF-9347A359B7C2}" srcOrd="0" destOrd="0" presId="urn:microsoft.com/office/officeart/2005/8/layout/list1"/>
    <dgm:cxn modelId="{1F8CCFF7-1175-43EC-BAC5-B138305CA6F8}" type="presParOf" srcId="{8BB461AA-2F4A-4DB5-B10D-CA0CC310A3EA}" destId="{E59F8419-7BBB-4BE2-8B92-2D10B680E527}" srcOrd="1" destOrd="0" presId="urn:microsoft.com/office/officeart/2005/8/layout/list1"/>
    <dgm:cxn modelId="{EE0261AB-6E82-4592-BAF2-C8FA53F560A7}" type="presParOf" srcId="{07B05ACD-76EA-489F-809E-601A9B7B1DDA}" destId="{B224C122-4501-44EB-B776-36CD455C483A}" srcOrd="1" destOrd="0" presId="urn:microsoft.com/office/officeart/2005/8/layout/list1"/>
    <dgm:cxn modelId="{B9464270-91A4-4158-9EB8-24EB93E72C95}" type="presParOf" srcId="{07B05ACD-76EA-489F-809E-601A9B7B1DDA}" destId="{6E853C66-1F68-41B9-BC36-FD2703896D98}" srcOrd="2" destOrd="0" presId="urn:microsoft.com/office/officeart/2005/8/layout/list1"/>
    <dgm:cxn modelId="{02637AD5-AE05-47C9-B0F8-C7C4FC1B016D}" type="presParOf" srcId="{07B05ACD-76EA-489F-809E-601A9B7B1DDA}" destId="{CA1B245E-EBED-4F29-A3C3-717C7AA17187}" srcOrd="3" destOrd="0" presId="urn:microsoft.com/office/officeart/2005/8/layout/list1"/>
    <dgm:cxn modelId="{088E8F74-EB85-44C9-B7CD-EB7E13867B8B}" type="presParOf" srcId="{07B05ACD-76EA-489F-809E-601A9B7B1DDA}" destId="{D276E522-400C-42AC-9E88-F65871748ED5}" srcOrd="4" destOrd="0" presId="urn:microsoft.com/office/officeart/2005/8/layout/list1"/>
    <dgm:cxn modelId="{F10D1805-DED9-40A3-98DB-8CB5DD2A4F3C}" type="presParOf" srcId="{D276E522-400C-42AC-9E88-F65871748ED5}" destId="{B0A979D0-BD92-4748-BDE0-712FDA071F67}" srcOrd="0" destOrd="0" presId="urn:microsoft.com/office/officeart/2005/8/layout/list1"/>
    <dgm:cxn modelId="{C8B78A51-B0AC-456B-B7E2-2F330C894237}" type="presParOf" srcId="{D276E522-400C-42AC-9E88-F65871748ED5}" destId="{6A710615-ADA7-4A24-B177-C29DAFE62A30}" srcOrd="1" destOrd="0" presId="urn:microsoft.com/office/officeart/2005/8/layout/list1"/>
    <dgm:cxn modelId="{D8FED8C8-118E-4D98-9C1F-E60C87AA7566}" type="presParOf" srcId="{07B05ACD-76EA-489F-809E-601A9B7B1DDA}" destId="{9327A0AE-89A8-4056-B401-BE15F73AFE8B}" srcOrd="5" destOrd="0" presId="urn:microsoft.com/office/officeart/2005/8/layout/list1"/>
    <dgm:cxn modelId="{0FC2BC19-1790-4201-A354-156DB4B87DC3}" type="presParOf" srcId="{07B05ACD-76EA-489F-809E-601A9B7B1DDA}" destId="{8867CDD6-76D6-4AEE-9623-EB8EEA9109FE}" srcOrd="6" destOrd="0" presId="urn:microsoft.com/office/officeart/2005/8/layout/list1"/>
    <dgm:cxn modelId="{77F96F9E-B3AB-4025-AA58-9505FEE53D73}" type="presParOf" srcId="{07B05ACD-76EA-489F-809E-601A9B7B1DDA}" destId="{D44BEA68-5952-4E0E-97F2-E71C29D92B91}" srcOrd="7" destOrd="0" presId="urn:microsoft.com/office/officeart/2005/8/layout/list1"/>
    <dgm:cxn modelId="{624CA0F3-F5AF-4637-8982-79ACE73BFD0A}" type="presParOf" srcId="{07B05ACD-76EA-489F-809E-601A9B7B1DDA}" destId="{66F43307-8B43-42AE-8769-05AD894314C1}" srcOrd="8" destOrd="0" presId="urn:microsoft.com/office/officeart/2005/8/layout/list1"/>
    <dgm:cxn modelId="{4B6BBA55-33B5-47FC-81E0-4C4CE72A2B5C}" type="presParOf" srcId="{66F43307-8B43-42AE-8769-05AD894314C1}" destId="{3A234B4C-909E-460A-924F-7F0B4EDA5164}" srcOrd="0" destOrd="0" presId="urn:microsoft.com/office/officeart/2005/8/layout/list1"/>
    <dgm:cxn modelId="{5C1E4A8D-FD82-46B0-B98B-00EFB520F5CF}" type="presParOf" srcId="{66F43307-8B43-42AE-8769-05AD894314C1}" destId="{234DB961-0E03-4432-A3C1-2FFB2E3F70CC}" srcOrd="1" destOrd="0" presId="urn:microsoft.com/office/officeart/2005/8/layout/list1"/>
    <dgm:cxn modelId="{4FB7C586-BA14-4C11-8AA2-C9CF0B743961}" type="presParOf" srcId="{07B05ACD-76EA-489F-809E-601A9B7B1DDA}" destId="{E5A4824F-38A5-4A9E-A86B-A9F2DCC97D1F}" srcOrd="9" destOrd="0" presId="urn:microsoft.com/office/officeart/2005/8/layout/list1"/>
    <dgm:cxn modelId="{DA570E3A-1A35-45F6-ACD4-FF301A687EC9}" type="presParOf" srcId="{07B05ACD-76EA-489F-809E-601A9B7B1DDA}" destId="{5D92E15E-D8B2-4CEC-8BD9-37EDD8598467}" srcOrd="10" destOrd="0" presId="urn:microsoft.com/office/officeart/2005/8/layout/list1"/>
    <dgm:cxn modelId="{A81CAEDE-5738-4E01-B0CD-181B466C4EEF}" type="presParOf" srcId="{07B05ACD-76EA-489F-809E-601A9B7B1DDA}" destId="{D351B9B2-A447-47FB-A138-BA7629F66794}" srcOrd="11" destOrd="0" presId="urn:microsoft.com/office/officeart/2005/8/layout/list1"/>
    <dgm:cxn modelId="{22563706-8519-4A18-B1B1-53CAD598293B}" type="presParOf" srcId="{07B05ACD-76EA-489F-809E-601A9B7B1DDA}" destId="{4F971553-81B3-4A23-B990-71674A86065F}" srcOrd="12" destOrd="0" presId="urn:microsoft.com/office/officeart/2005/8/layout/list1"/>
    <dgm:cxn modelId="{CDDA121A-86B5-4842-BF1F-19D67DD1F16B}" type="presParOf" srcId="{4F971553-81B3-4A23-B990-71674A86065F}" destId="{17F45D45-E4DA-4051-B746-F04C8E310F63}" srcOrd="0" destOrd="0" presId="urn:microsoft.com/office/officeart/2005/8/layout/list1"/>
    <dgm:cxn modelId="{833C1079-2C25-462A-B29F-6ED26CAC9E97}" type="presParOf" srcId="{4F971553-81B3-4A23-B990-71674A86065F}" destId="{1E584260-CBBD-4041-B2EB-CF4E643DF4A0}" srcOrd="1" destOrd="0" presId="urn:microsoft.com/office/officeart/2005/8/layout/list1"/>
    <dgm:cxn modelId="{7E74D72F-D71F-4582-AC85-22A9AAE413A0}" type="presParOf" srcId="{07B05ACD-76EA-489F-809E-601A9B7B1DDA}" destId="{C362CCDB-FB25-45CA-9A65-42206E3E294B}" srcOrd="13" destOrd="0" presId="urn:microsoft.com/office/officeart/2005/8/layout/list1"/>
    <dgm:cxn modelId="{8FA1F483-9227-4FE3-8978-3DB928DFB490}" type="presParOf" srcId="{07B05ACD-76EA-489F-809E-601A9B7B1DDA}" destId="{4CA55787-1356-4458-BF15-87C6090FAF55}" srcOrd="14" destOrd="0" presId="urn:microsoft.com/office/officeart/2005/8/layout/list1"/>
    <dgm:cxn modelId="{2F0DC2E8-2EA8-4E12-9C30-E2D1F75503B2}" type="presParOf" srcId="{07B05ACD-76EA-489F-809E-601A9B7B1DDA}" destId="{D534CC53-E18A-42E3-8386-8C23EAF460B0}" srcOrd="15" destOrd="0" presId="urn:microsoft.com/office/officeart/2005/8/layout/list1"/>
    <dgm:cxn modelId="{3239701E-33D1-47BE-91CB-7064DF860087}" type="presParOf" srcId="{07B05ACD-76EA-489F-809E-601A9B7B1DDA}" destId="{668462FB-A235-46DC-AE8D-573D4AA8F7EE}" srcOrd="16" destOrd="0" presId="urn:microsoft.com/office/officeart/2005/8/layout/list1"/>
    <dgm:cxn modelId="{2690674B-76A7-4767-8C9A-C81B22E0EF0C}" type="presParOf" srcId="{668462FB-A235-46DC-AE8D-573D4AA8F7EE}" destId="{BFAEA9B8-3988-41B0-8933-733A156F288F}" srcOrd="0" destOrd="0" presId="urn:microsoft.com/office/officeart/2005/8/layout/list1"/>
    <dgm:cxn modelId="{8227C872-E3AB-44AD-A306-800435AA9EE0}" type="presParOf" srcId="{668462FB-A235-46DC-AE8D-573D4AA8F7EE}" destId="{56BD0FA6-D3CA-4BC4-A564-D457682E5EF9}" srcOrd="1" destOrd="0" presId="urn:microsoft.com/office/officeart/2005/8/layout/list1"/>
    <dgm:cxn modelId="{475698D7-C57C-4C30-86B8-B8420030FC83}" type="presParOf" srcId="{07B05ACD-76EA-489F-809E-601A9B7B1DDA}" destId="{1F6C36F5-D619-40DD-AF1D-9B6AD39463DE}" srcOrd="17" destOrd="0" presId="urn:microsoft.com/office/officeart/2005/8/layout/list1"/>
    <dgm:cxn modelId="{59B86B62-52C0-4712-9F01-EE8F073FD6AE}" type="presParOf" srcId="{07B05ACD-76EA-489F-809E-601A9B7B1DDA}" destId="{62E2D1D2-74E7-4093-8846-F146534313F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E750C0F-6DC1-469F-A4FF-7A7DC46E2417}"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EE7D4418-1EF7-44DE-840B-8FCA5610CF28}">
      <dgm:prSet phldrT="[Text]" custT="1"/>
      <dgm:spPr/>
      <dgm:t>
        <a:bodyPr/>
        <a:lstStyle/>
        <a:p>
          <a:pPr algn="just"/>
          <a:r>
            <a:rPr lang="en-US" sz="1600" b="1" dirty="0" err="1" smtClean="0"/>
            <a:t>Utilizarea</a:t>
          </a:r>
          <a:r>
            <a:rPr lang="en-US" sz="1600" b="1" dirty="0" smtClean="0"/>
            <a:t> </a:t>
          </a:r>
          <a:r>
            <a:rPr lang="en-US" sz="1600" b="1" dirty="0" err="1" smtClean="0"/>
            <a:t>cunoștințelor</a:t>
          </a:r>
          <a:r>
            <a:rPr lang="en-US" sz="1600" b="1" dirty="0" smtClean="0"/>
            <a:t> generate </a:t>
          </a:r>
          <a:r>
            <a:rPr lang="en-US" sz="1600" b="1" dirty="0" err="1" smtClean="0"/>
            <a:t>în</a:t>
          </a:r>
          <a:r>
            <a:rPr lang="en-US" sz="1600" b="1" dirty="0" smtClean="0"/>
            <a:t> </a:t>
          </a:r>
          <a:r>
            <a:rPr lang="en-US" sz="1600" b="1" dirty="0" err="1" smtClean="0"/>
            <a:t>demersuri</a:t>
          </a:r>
          <a:r>
            <a:rPr lang="en-US" sz="1600" b="1" dirty="0" smtClean="0"/>
            <a:t> de cercetare </a:t>
          </a:r>
          <a:r>
            <a:rPr lang="en-US" sz="1600" b="1" dirty="0" err="1" smtClean="0"/>
            <a:t>fundamentală</a:t>
          </a:r>
          <a:r>
            <a:rPr lang="en-US" sz="1600" b="1" dirty="0" smtClean="0"/>
            <a:t> </a:t>
          </a:r>
          <a:r>
            <a:rPr lang="en-US" sz="1600" b="1" dirty="0" err="1" smtClean="0"/>
            <a:t>pentru</a:t>
          </a:r>
          <a:r>
            <a:rPr lang="en-US" sz="1600" b="1" dirty="0" smtClean="0"/>
            <a:t> </a:t>
          </a:r>
          <a:r>
            <a:rPr lang="en-US" sz="1600" b="1" dirty="0" err="1" smtClean="0"/>
            <a:t>trecerea</a:t>
          </a:r>
          <a:r>
            <a:rPr lang="en-US" sz="1600" b="1" dirty="0" smtClean="0"/>
            <a:t> la un </a:t>
          </a:r>
          <a:r>
            <a:rPr lang="en-US" sz="1600" b="1" dirty="0" err="1" smtClean="0"/>
            <a:t>nivel</a:t>
          </a:r>
          <a:r>
            <a:rPr lang="en-US" sz="1600" b="1" dirty="0" smtClean="0"/>
            <a:t> de </a:t>
          </a:r>
          <a:r>
            <a:rPr lang="en-US" sz="1600" b="1" dirty="0" err="1" smtClean="0"/>
            <a:t>maturitate</a:t>
          </a:r>
          <a:r>
            <a:rPr lang="en-US" sz="1600" b="1" dirty="0" smtClean="0"/>
            <a:t> </a:t>
          </a:r>
          <a:r>
            <a:rPr lang="en-US" sz="1600" b="1" dirty="0" err="1" smtClean="0"/>
            <a:t>tehnologică</a:t>
          </a:r>
          <a:r>
            <a:rPr lang="en-US" sz="1600" b="1" dirty="0" smtClean="0"/>
            <a:t> superior (demonstrator, </a:t>
          </a:r>
          <a:r>
            <a:rPr lang="en-US" sz="1600" b="1" dirty="0" err="1" smtClean="0"/>
            <a:t>tehnologie</a:t>
          </a:r>
          <a:r>
            <a:rPr lang="en-US" sz="1600" b="1" dirty="0" smtClean="0"/>
            <a:t> </a:t>
          </a:r>
          <a:r>
            <a:rPr lang="en-US" sz="1600" b="1" dirty="0" err="1" smtClean="0"/>
            <a:t>validată</a:t>
          </a:r>
          <a:r>
            <a:rPr lang="en-US" sz="1600" b="1" dirty="0" smtClean="0"/>
            <a:t> </a:t>
          </a:r>
          <a:r>
            <a:rPr lang="en-US" sz="1600" b="1" dirty="0" err="1" smtClean="0"/>
            <a:t>în</a:t>
          </a:r>
          <a:r>
            <a:rPr lang="en-US" sz="1600" b="1" dirty="0" smtClean="0"/>
            <a:t> </a:t>
          </a:r>
          <a:r>
            <a:rPr lang="en-US" sz="1600" b="1" dirty="0" err="1" smtClean="0"/>
            <a:t>laborator</a:t>
          </a:r>
          <a:r>
            <a:rPr lang="en-US" sz="1600" b="1" dirty="0" smtClean="0"/>
            <a:t>);</a:t>
          </a:r>
          <a:endParaRPr lang="en-US" sz="1600" b="1" dirty="0"/>
        </a:p>
      </dgm:t>
    </dgm:pt>
    <dgm:pt modelId="{A930F9ED-3D92-47BC-BA6C-E184671A69E3}" type="parTrans" cxnId="{D86E454B-D4C3-46F2-88DA-6B4CFE36711D}">
      <dgm:prSet/>
      <dgm:spPr/>
      <dgm:t>
        <a:bodyPr/>
        <a:lstStyle/>
        <a:p>
          <a:endParaRPr lang="en-US"/>
        </a:p>
      </dgm:t>
    </dgm:pt>
    <dgm:pt modelId="{464FAF62-01F8-493E-A39B-3E7929CF449A}" type="sibTrans" cxnId="{D86E454B-D4C3-46F2-88DA-6B4CFE36711D}">
      <dgm:prSet/>
      <dgm:spPr/>
      <dgm:t>
        <a:bodyPr/>
        <a:lstStyle/>
        <a:p>
          <a:endParaRPr lang="en-US"/>
        </a:p>
      </dgm:t>
    </dgm:pt>
    <dgm:pt modelId="{9EF6A10B-40D7-46A5-B8E7-E6C5C64574EB}">
      <dgm:prSet phldrT="[Text]"/>
      <dgm:spPr/>
      <dgm:t>
        <a:bodyPr/>
        <a:lstStyle/>
        <a:p>
          <a:pPr algn="just"/>
          <a:r>
            <a:rPr lang="en-US" b="1" dirty="0" err="1" smtClean="0"/>
            <a:t>Creșterea</a:t>
          </a:r>
          <a:r>
            <a:rPr lang="en-US" b="1" dirty="0" smtClean="0"/>
            <a:t> </a:t>
          </a:r>
          <a:r>
            <a:rPr lang="en-US" b="1" dirty="0" err="1" smtClean="0"/>
            <a:t>capacității</a:t>
          </a:r>
          <a:r>
            <a:rPr lang="en-US" b="1" dirty="0" smtClean="0"/>
            <a:t> </a:t>
          </a:r>
          <a:r>
            <a:rPr lang="en-US" b="1" dirty="0" err="1" smtClean="0"/>
            <a:t>organizațiilor</a:t>
          </a:r>
          <a:r>
            <a:rPr lang="en-US" b="1" dirty="0" smtClean="0"/>
            <a:t> de cercetare de a genera </a:t>
          </a:r>
          <a:r>
            <a:rPr lang="en-US" b="1" dirty="0" err="1" smtClean="0"/>
            <a:t>soluții</a:t>
          </a:r>
          <a:r>
            <a:rPr lang="en-US" b="1" dirty="0" smtClean="0"/>
            <a:t> validate </a:t>
          </a:r>
          <a:r>
            <a:rPr lang="en-US" b="1" dirty="0" err="1" smtClean="0"/>
            <a:t>în</a:t>
          </a:r>
          <a:r>
            <a:rPr lang="en-US" b="1" dirty="0" smtClean="0"/>
            <a:t> </a:t>
          </a:r>
          <a:r>
            <a:rPr lang="en-US" b="1" dirty="0" err="1" smtClean="0"/>
            <a:t>laborator</a:t>
          </a:r>
          <a:r>
            <a:rPr lang="en-US" b="1" dirty="0" smtClean="0"/>
            <a:t> </a:t>
          </a:r>
          <a:r>
            <a:rPr lang="en-US" b="1" dirty="0" err="1" smtClean="0"/>
            <a:t>pentru</a:t>
          </a:r>
          <a:r>
            <a:rPr lang="en-US" b="1" dirty="0" smtClean="0"/>
            <a:t> </a:t>
          </a:r>
          <a:r>
            <a:rPr lang="en-US" b="1" dirty="0" err="1" smtClean="0"/>
            <a:t>produse</a:t>
          </a:r>
          <a:r>
            <a:rPr lang="en-US" b="1" dirty="0" smtClean="0"/>
            <a:t>/</a:t>
          </a:r>
          <a:r>
            <a:rPr lang="en-US" b="1" dirty="0" err="1" smtClean="0"/>
            <a:t>tehnologii</a:t>
          </a:r>
          <a:r>
            <a:rPr lang="en-US" b="1" dirty="0" smtClean="0"/>
            <a:t> </a:t>
          </a:r>
          <a:r>
            <a:rPr lang="en-US" b="1" dirty="0" err="1" smtClean="0"/>
            <a:t>și</a:t>
          </a:r>
          <a:r>
            <a:rPr lang="en-US" b="1" dirty="0" smtClean="0"/>
            <a:t> </a:t>
          </a:r>
          <a:r>
            <a:rPr lang="en-US" b="1" dirty="0" err="1" smtClean="0"/>
            <a:t>servicii</a:t>
          </a:r>
          <a:r>
            <a:rPr lang="en-US" b="1" dirty="0" smtClean="0"/>
            <a:t> </a:t>
          </a:r>
          <a:r>
            <a:rPr lang="en-US" b="1" dirty="0" err="1" smtClean="0"/>
            <a:t>noi</a:t>
          </a:r>
          <a:r>
            <a:rPr lang="en-US" b="1" dirty="0" smtClean="0"/>
            <a:t> </a:t>
          </a:r>
          <a:r>
            <a:rPr lang="en-US" b="1" dirty="0" err="1" smtClean="0"/>
            <a:t>sau</a:t>
          </a:r>
          <a:r>
            <a:rPr lang="en-US" b="1" dirty="0" smtClean="0"/>
            <a:t> </a:t>
          </a:r>
          <a:r>
            <a:rPr lang="en-US" b="1" dirty="0" err="1" smtClean="0"/>
            <a:t>semnificativ</a:t>
          </a:r>
          <a:r>
            <a:rPr lang="en-US" b="1" dirty="0" smtClean="0"/>
            <a:t> </a:t>
          </a:r>
          <a:r>
            <a:rPr lang="en-US" b="1" dirty="0" err="1" smtClean="0"/>
            <a:t>îmbunătățite</a:t>
          </a:r>
          <a:r>
            <a:rPr lang="en-US" b="1" dirty="0" smtClean="0"/>
            <a:t> </a:t>
          </a:r>
          <a:r>
            <a:rPr lang="en-US" b="1" dirty="0" err="1" smtClean="0"/>
            <a:t>și</a:t>
          </a:r>
          <a:r>
            <a:rPr lang="en-US" b="1" dirty="0" smtClean="0"/>
            <a:t> de a le </a:t>
          </a:r>
          <a:r>
            <a:rPr lang="en-US" b="1" dirty="0" err="1" smtClean="0"/>
            <a:t>oferi</a:t>
          </a:r>
          <a:r>
            <a:rPr lang="en-US" b="1" dirty="0" smtClean="0"/>
            <a:t> </a:t>
          </a:r>
          <a:r>
            <a:rPr lang="en-US" b="1" dirty="0" err="1" smtClean="0"/>
            <a:t>agenților</a:t>
          </a:r>
          <a:r>
            <a:rPr lang="en-US" b="1" dirty="0" smtClean="0"/>
            <a:t> </a:t>
          </a:r>
          <a:r>
            <a:rPr lang="en-US" b="1" dirty="0" err="1" smtClean="0"/>
            <a:t>economici</a:t>
          </a:r>
          <a:r>
            <a:rPr lang="en-US" b="1" dirty="0" smtClean="0"/>
            <a:t>. </a:t>
          </a:r>
        </a:p>
        <a:p>
          <a:pPr algn="just"/>
          <a:r>
            <a:rPr lang="en-US" b="1" dirty="0" smtClean="0"/>
            <a:t> </a:t>
          </a:r>
          <a:endParaRPr lang="en-US" b="1" dirty="0"/>
        </a:p>
      </dgm:t>
    </dgm:pt>
    <dgm:pt modelId="{761822E3-2417-47B6-BFC3-9D82A94C010E}" type="parTrans" cxnId="{0158A1EB-A1C7-45AB-84B4-9F6138F6E9A6}">
      <dgm:prSet/>
      <dgm:spPr/>
      <dgm:t>
        <a:bodyPr/>
        <a:lstStyle/>
        <a:p>
          <a:endParaRPr lang="en-US"/>
        </a:p>
      </dgm:t>
    </dgm:pt>
    <dgm:pt modelId="{941DF164-256B-4E85-A90A-ACD86897E894}" type="sibTrans" cxnId="{0158A1EB-A1C7-45AB-84B4-9F6138F6E9A6}">
      <dgm:prSet/>
      <dgm:spPr/>
      <dgm:t>
        <a:bodyPr/>
        <a:lstStyle/>
        <a:p>
          <a:endParaRPr lang="en-US"/>
        </a:p>
      </dgm:t>
    </dgm:pt>
    <dgm:pt modelId="{A82B73C9-54C0-47A5-9EB9-E001ACE4CFEB}" type="pres">
      <dgm:prSet presAssocID="{DE750C0F-6DC1-469F-A4FF-7A7DC46E2417}" presName="Name0" presStyleCnt="0">
        <dgm:presLayoutVars>
          <dgm:chMax val="2"/>
          <dgm:chPref val="2"/>
          <dgm:animLvl val="lvl"/>
        </dgm:presLayoutVars>
      </dgm:prSet>
      <dgm:spPr/>
      <dgm:t>
        <a:bodyPr/>
        <a:lstStyle/>
        <a:p>
          <a:endParaRPr lang="en-US"/>
        </a:p>
      </dgm:t>
    </dgm:pt>
    <dgm:pt modelId="{33A73883-E391-4446-A6A2-BF8F951A7858}" type="pres">
      <dgm:prSet presAssocID="{DE750C0F-6DC1-469F-A4FF-7A7DC46E2417}" presName="LeftText" presStyleLbl="revTx" presStyleIdx="0" presStyleCnt="0">
        <dgm:presLayoutVars>
          <dgm:bulletEnabled val="1"/>
        </dgm:presLayoutVars>
      </dgm:prSet>
      <dgm:spPr/>
      <dgm:t>
        <a:bodyPr/>
        <a:lstStyle/>
        <a:p>
          <a:endParaRPr lang="en-US"/>
        </a:p>
      </dgm:t>
    </dgm:pt>
    <dgm:pt modelId="{A13581B8-0959-4632-949F-B0CECD7A5CE0}" type="pres">
      <dgm:prSet presAssocID="{DE750C0F-6DC1-469F-A4FF-7A7DC46E2417}" presName="LeftNode" presStyleLbl="bgImgPlace1" presStyleIdx="0" presStyleCnt="2" custScaleX="221785" custLinFactNeighborX="-47195" custLinFactNeighborY="-876">
        <dgm:presLayoutVars>
          <dgm:chMax val="2"/>
          <dgm:chPref val="2"/>
        </dgm:presLayoutVars>
      </dgm:prSet>
      <dgm:spPr/>
      <dgm:t>
        <a:bodyPr/>
        <a:lstStyle/>
        <a:p>
          <a:endParaRPr lang="en-US"/>
        </a:p>
      </dgm:t>
    </dgm:pt>
    <dgm:pt modelId="{B7165B42-7A79-4967-BCB6-D72EF0782875}" type="pres">
      <dgm:prSet presAssocID="{DE750C0F-6DC1-469F-A4FF-7A7DC46E2417}" presName="RightText" presStyleLbl="revTx" presStyleIdx="0" presStyleCnt="0">
        <dgm:presLayoutVars>
          <dgm:bulletEnabled val="1"/>
        </dgm:presLayoutVars>
      </dgm:prSet>
      <dgm:spPr/>
      <dgm:t>
        <a:bodyPr/>
        <a:lstStyle/>
        <a:p>
          <a:endParaRPr lang="en-US"/>
        </a:p>
      </dgm:t>
    </dgm:pt>
    <dgm:pt modelId="{8EDE97D1-7F2E-4329-A45F-257644361EE6}" type="pres">
      <dgm:prSet presAssocID="{DE750C0F-6DC1-469F-A4FF-7A7DC46E2417}" presName="RightNode" presStyleLbl="bgImgPlace1" presStyleIdx="1" presStyleCnt="2" custScaleX="217388" custLinFactNeighborX="71846" custLinFactNeighborY="-385">
        <dgm:presLayoutVars>
          <dgm:chMax val="0"/>
          <dgm:chPref val="0"/>
        </dgm:presLayoutVars>
      </dgm:prSet>
      <dgm:spPr/>
      <dgm:t>
        <a:bodyPr/>
        <a:lstStyle/>
        <a:p>
          <a:endParaRPr lang="en-US"/>
        </a:p>
      </dgm:t>
    </dgm:pt>
    <dgm:pt modelId="{4CD2A20B-3279-441D-8877-CBE83B77E84C}" type="pres">
      <dgm:prSet presAssocID="{DE750C0F-6DC1-469F-A4FF-7A7DC46E2417}" presName="TopArrow" presStyleLbl="node1" presStyleIdx="0" presStyleCnt="2"/>
      <dgm:spPr/>
    </dgm:pt>
    <dgm:pt modelId="{6A775DE7-260B-4C79-9A19-222C86712341}" type="pres">
      <dgm:prSet presAssocID="{DE750C0F-6DC1-469F-A4FF-7A7DC46E2417}" presName="BottomArrow" presStyleLbl="node1" presStyleIdx="1" presStyleCnt="2"/>
      <dgm:spPr/>
    </dgm:pt>
  </dgm:ptLst>
  <dgm:cxnLst>
    <dgm:cxn modelId="{E4601C00-2543-4F07-B58B-51D414A7D279}" type="presOf" srcId="{9EF6A10B-40D7-46A5-B8E7-E6C5C64574EB}" destId="{8EDE97D1-7F2E-4329-A45F-257644361EE6}" srcOrd="1" destOrd="0" presId="urn:microsoft.com/office/officeart/2009/layout/ReverseList"/>
    <dgm:cxn modelId="{42753EDF-ACDA-435A-B055-E0ABBC7CA84D}" type="presOf" srcId="{DE750C0F-6DC1-469F-A4FF-7A7DC46E2417}" destId="{A82B73C9-54C0-47A5-9EB9-E001ACE4CFEB}" srcOrd="0" destOrd="0" presId="urn:microsoft.com/office/officeart/2009/layout/ReverseList"/>
    <dgm:cxn modelId="{D86E454B-D4C3-46F2-88DA-6B4CFE36711D}" srcId="{DE750C0F-6DC1-469F-A4FF-7A7DC46E2417}" destId="{EE7D4418-1EF7-44DE-840B-8FCA5610CF28}" srcOrd="0" destOrd="0" parTransId="{A930F9ED-3D92-47BC-BA6C-E184671A69E3}" sibTransId="{464FAF62-01F8-493E-A39B-3E7929CF449A}"/>
    <dgm:cxn modelId="{494A565D-F2BC-47E2-84E7-F9C5CE8EEF88}" type="presOf" srcId="{EE7D4418-1EF7-44DE-840B-8FCA5610CF28}" destId="{33A73883-E391-4446-A6A2-BF8F951A7858}" srcOrd="0" destOrd="0" presId="urn:microsoft.com/office/officeart/2009/layout/ReverseList"/>
    <dgm:cxn modelId="{9F09BB31-89E7-4305-B823-4A1C1E021BE9}" type="presOf" srcId="{EE7D4418-1EF7-44DE-840B-8FCA5610CF28}" destId="{A13581B8-0959-4632-949F-B0CECD7A5CE0}" srcOrd="1" destOrd="0" presId="urn:microsoft.com/office/officeart/2009/layout/ReverseList"/>
    <dgm:cxn modelId="{D308B99B-3AC1-42C4-9F35-0ACB5F2BA5C4}" type="presOf" srcId="{9EF6A10B-40D7-46A5-B8E7-E6C5C64574EB}" destId="{B7165B42-7A79-4967-BCB6-D72EF0782875}" srcOrd="0" destOrd="0" presId="urn:microsoft.com/office/officeart/2009/layout/ReverseList"/>
    <dgm:cxn modelId="{0158A1EB-A1C7-45AB-84B4-9F6138F6E9A6}" srcId="{DE750C0F-6DC1-469F-A4FF-7A7DC46E2417}" destId="{9EF6A10B-40D7-46A5-B8E7-E6C5C64574EB}" srcOrd="1" destOrd="0" parTransId="{761822E3-2417-47B6-BFC3-9D82A94C010E}" sibTransId="{941DF164-256B-4E85-A90A-ACD86897E894}"/>
    <dgm:cxn modelId="{59445525-B3DE-432D-90AA-919C41FFFDC0}" type="presParOf" srcId="{A82B73C9-54C0-47A5-9EB9-E001ACE4CFEB}" destId="{33A73883-E391-4446-A6A2-BF8F951A7858}" srcOrd="0" destOrd="0" presId="urn:microsoft.com/office/officeart/2009/layout/ReverseList"/>
    <dgm:cxn modelId="{63F68EE4-0BE4-4A64-ADA3-702DDF850BB7}" type="presParOf" srcId="{A82B73C9-54C0-47A5-9EB9-E001ACE4CFEB}" destId="{A13581B8-0959-4632-949F-B0CECD7A5CE0}" srcOrd="1" destOrd="0" presId="urn:microsoft.com/office/officeart/2009/layout/ReverseList"/>
    <dgm:cxn modelId="{AAF1D01E-A85D-4A03-A69B-DAD52ED56011}" type="presParOf" srcId="{A82B73C9-54C0-47A5-9EB9-E001ACE4CFEB}" destId="{B7165B42-7A79-4967-BCB6-D72EF0782875}" srcOrd="2" destOrd="0" presId="urn:microsoft.com/office/officeart/2009/layout/ReverseList"/>
    <dgm:cxn modelId="{C2F3440C-9433-4B30-883D-F113766289B4}" type="presParOf" srcId="{A82B73C9-54C0-47A5-9EB9-E001ACE4CFEB}" destId="{8EDE97D1-7F2E-4329-A45F-257644361EE6}" srcOrd="3" destOrd="0" presId="urn:microsoft.com/office/officeart/2009/layout/ReverseList"/>
    <dgm:cxn modelId="{E2B68DA1-D6C0-4D9A-BC2E-B985E335D6F9}" type="presParOf" srcId="{A82B73C9-54C0-47A5-9EB9-E001ACE4CFEB}" destId="{4CD2A20B-3279-441D-8877-CBE83B77E84C}" srcOrd="4" destOrd="0" presId="urn:microsoft.com/office/officeart/2009/layout/ReverseList"/>
    <dgm:cxn modelId="{08284E38-69B6-4CD1-A438-A6E00DA9224E}" type="presParOf" srcId="{A82B73C9-54C0-47A5-9EB9-E001ACE4CFEB}" destId="{6A775DE7-260B-4C79-9A19-222C86712341}"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D558A7C-5657-4BB6-968A-D6433E361DB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3486092A-3D60-4F1F-B145-F6A757C8330F}">
      <dgm:prSet phldrT="[Text]"/>
      <dgm:spPr/>
      <dgm:t>
        <a:bodyPr/>
        <a:lstStyle/>
        <a:p>
          <a:r>
            <a:rPr lang="ro-RO" dirty="0" smtClean="0"/>
            <a:t>Bioeconomie</a:t>
          </a:r>
          <a:endParaRPr lang="en-US" dirty="0"/>
        </a:p>
      </dgm:t>
    </dgm:pt>
    <dgm:pt modelId="{C741E66F-8433-400E-AF79-6E893443C87D}" type="parTrans" cxnId="{6821B1C6-DE32-46C1-BED6-389BE3A91495}">
      <dgm:prSet/>
      <dgm:spPr/>
      <dgm:t>
        <a:bodyPr/>
        <a:lstStyle/>
        <a:p>
          <a:endParaRPr lang="en-US"/>
        </a:p>
      </dgm:t>
    </dgm:pt>
    <dgm:pt modelId="{6CC36F0C-2AD5-4AED-B7CA-27D1B2FC440A}" type="sibTrans" cxnId="{6821B1C6-DE32-46C1-BED6-389BE3A91495}">
      <dgm:prSet/>
      <dgm:spPr/>
      <dgm:t>
        <a:bodyPr/>
        <a:lstStyle/>
        <a:p>
          <a:endParaRPr lang="en-US"/>
        </a:p>
      </dgm:t>
    </dgm:pt>
    <dgm:pt modelId="{1EC1EE61-80E1-4BE6-8232-6D4FA5AEF634}">
      <dgm:prSet phldrT="[Text]"/>
      <dgm:spPr/>
      <dgm:t>
        <a:bodyPr/>
        <a:lstStyle/>
        <a:p>
          <a:r>
            <a:rPr lang="en-US" dirty="0" err="1" smtClean="0"/>
            <a:t>Biotehnologii</a:t>
          </a:r>
          <a:endParaRPr lang="en-US" dirty="0"/>
        </a:p>
      </dgm:t>
    </dgm:pt>
    <dgm:pt modelId="{5E868F3A-5E13-4DE4-B0CA-99A76BC02BCB}" type="parTrans" cxnId="{FDA6E05A-367D-45AB-AFEA-24FD6EF2CC83}">
      <dgm:prSet/>
      <dgm:spPr/>
      <dgm:t>
        <a:bodyPr/>
        <a:lstStyle/>
        <a:p>
          <a:endParaRPr lang="en-US"/>
        </a:p>
      </dgm:t>
    </dgm:pt>
    <dgm:pt modelId="{9D10EEC3-CE51-4523-AAE3-B8B6A2265866}" type="sibTrans" cxnId="{FDA6E05A-367D-45AB-AFEA-24FD6EF2CC83}">
      <dgm:prSet/>
      <dgm:spPr>
        <a:noFill/>
        <a:ln>
          <a:solidFill>
            <a:schemeClr val="bg1"/>
          </a:solidFill>
        </a:ln>
      </dgm:spPr>
      <dgm:t>
        <a:bodyPr/>
        <a:lstStyle/>
        <a:p>
          <a:endParaRPr lang="en-US"/>
        </a:p>
      </dgm:t>
    </dgm:pt>
    <dgm:pt modelId="{1B9F80AE-CF09-4190-B4A0-80CA7E9D6CE5}">
      <dgm:prSet phldrT="[Text]"/>
      <dgm:spPr/>
      <dgm:t>
        <a:bodyPr/>
        <a:lstStyle/>
        <a:p>
          <a:r>
            <a:rPr lang="en-US" dirty="0" smtClean="0"/>
            <a:t>Agro-</a:t>
          </a:r>
          <a:r>
            <a:rPr lang="en-US" dirty="0" err="1" smtClean="0"/>
            <a:t>alimentare</a:t>
          </a:r>
          <a:r>
            <a:rPr lang="en-US" dirty="0" smtClean="0"/>
            <a:t> </a:t>
          </a:r>
          <a:endParaRPr lang="en-US" dirty="0"/>
        </a:p>
      </dgm:t>
    </dgm:pt>
    <dgm:pt modelId="{607AC0B0-3468-441E-9845-FC3010F1C405}" type="parTrans" cxnId="{01511785-5551-4CA2-9A60-C95937C1EB82}">
      <dgm:prSet/>
      <dgm:spPr/>
      <dgm:t>
        <a:bodyPr/>
        <a:lstStyle/>
        <a:p>
          <a:endParaRPr lang="en-US"/>
        </a:p>
      </dgm:t>
    </dgm:pt>
    <dgm:pt modelId="{A073B7B5-858F-49EC-A069-0A43B6E659F1}" type="sibTrans" cxnId="{01511785-5551-4CA2-9A60-C95937C1EB82}">
      <dgm:prSet/>
      <dgm:spPr/>
      <dgm:t>
        <a:bodyPr/>
        <a:lstStyle/>
        <a:p>
          <a:endParaRPr lang="en-US"/>
        </a:p>
      </dgm:t>
    </dgm:pt>
    <dgm:pt modelId="{9E1E53A7-7801-4176-B4F0-B4D4B7ABA936}" type="pres">
      <dgm:prSet presAssocID="{CD558A7C-5657-4BB6-968A-D6433E361DB9}" presName="Name0" presStyleCnt="0">
        <dgm:presLayoutVars>
          <dgm:dir/>
          <dgm:resizeHandles val="exact"/>
        </dgm:presLayoutVars>
      </dgm:prSet>
      <dgm:spPr/>
      <dgm:t>
        <a:bodyPr/>
        <a:lstStyle/>
        <a:p>
          <a:endParaRPr lang="en-US"/>
        </a:p>
      </dgm:t>
    </dgm:pt>
    <dgm:pt modelId="{65F8140D-3A07-45AC-AC33-9013B475CED7}" type="pres">
      <dgm:prSet presAssocID="{3486092A-3D60-4F1F-B145-F6A757C8330F}" presName="node" presStyleLbl="node1" presStyleIdx="0" presStyleCnt="3" custRadScaleRad="100637" custRadScaleInc="15676">
        <dgm:presLayoutVars>
          <dgm:bulletEnabled val="1"/>
        </dgm:presLayoutVars>
      </dgm:prSet>
      <dgm:spPr/>
      <dgm:t>
        <a:bodyPr/>
        <a:lstStyle/>
        <a:p>
          <a:endParaRPr lang="en-US"/>
        </a:p>
      </dgm:t>
    </dgm:pt>
    <dgm:pt modelId="{3B805AD5-195B-4790-ACE4-3ABA8F559B72}" type="pres">
      <dgm:prSet presAssocID="{6CC36F0C-2AD5-4AED-B7CA-27D1B2FC440A}" presName="sibTrans" presStyleLbl="sibTrans2D1" presStyleIdx="0" presStyleCnt="3" custLinFactNeighborX="20103" custLinFactNeighborY="1647"/>
      <dgm:spPr/>
      <dgm:t>
        <a:bodyPr/>
        <a:lstStyle/>
        <a:p>
          <a:endParaRPr lang="en-US"/>
        </a:p>
      </dgm:t>
    </dgm:pt>
    <dgm:pt modelId="{F957B99D-F824-4B5D-B6DC-772E458EEA0A}" type="pres">
      <dgm:prSet presAssocID="{6CC36F0C-2AD5-4AED-B7CA-27D1B2FC440A}" presName="connectorText" presStyleLbl="sibTrans2D1" presStyleIdx="0" presStyleCnt="3"/>
      <dgm:spPr/>
      <dgm:t>
        <a:bodyPr/>
        <a:lstStyle/>
        <a:p>
          <a:endParaRPr lang="en-US"/>
        </a:p>
      </dgm:t>
    </dgm:pt>
    <dgm:pt modelId="{F5DF1FB3-2B2A-4759-9416-5F22BBA6501F}" type="pres">
      <dgm:prSet presAssocID="{1EC1EE61-80E1-4BE6-8232-6D4FA5AEF634}" presName="node" presStyleLbl="node1" presStyleIdx="1" presStyleCnt="3" custRadScaleRad="150729" custRadScaleInc="-17672">
        <dgm:presLayoutVars>
          <dgm:bulletEnabled val="1"/>
        </dgm:presLayoutVars>
      </dgm:prSet>
      <dgm:spPr/>
      <dgm:t>
        <a:bodyPr/>
        <a:lstStyle/>
        <a:p>
          <a:endParaRPr lang="en-US"/>
        </a:p>
      </dgm:t>
    </dgm:pt>
    <dgm:pt modelId="{AAFC6219-593F-4B1C-A404-7CD59852DA26}" type="pres">
      <dgm:prSet presAssocID="{9D10EEC3-CE51-4523-AAE3-B8B6A2265866}" presName="sibTrans" presStyleLbl="sibTrans2D1" presStyleIdx="1" presStyleCnt="3"/>
      <dgm:spPr/>
      <dgm:t>
        <a:bodyPr/>
        <a:lstStyle/>
        <a:p>
          <a:endParaRPr lang="en-US"/>
        </a:p>
      </dgm:t>
    </dgm:pt>
    <dgm:pt modelId="{CC7AD9AA-1A78-4603-BD1A-D5F2500C198F}" type="pres">
      <dgm:prSet presAssocID="{9D10EEC3-CE51-4523-AAE3-B8B6A2265866}" presName="connectorText" presStyleLbl="sibTrans2D1" presStyleIdx="1" presStyleCnt="3"/>
      <dgm:spPr/>
      <dgm:t>
        <a:bodyPr/>
        <a:lstStyle/>
        <a:p>
          <a:endParaRPr lang="en-US"/>
        </a:p>
      </dgm:t>
    </dgm:pt>
    <dgm:pt modelId="{AFD15503-950E-40AC-904B-C08646797D2B}" type="pres">
      <dgm:prSet presAssocID="{1B9F80AE-CF09-4190-B4A0-80CA7E9D6CE5}" presName="node" presStyleLbl="node1" presStyleIdx="2" presStyleCnt="3">
        <dgm:presLayoutVars>
          <dgm:bulletEnabled val="1"/>
        </dgm:presLayoutVars>
      </dgm:prSet>
      <dgm:spPr/>
      <dgm:t>
        <a:bodyPr/>
        <a:lstStyle/>
        <a:p>
          <a:endParaRPr lang="en-US"/>
        </a:p>
      </dgm:t>
    </dgm:pt>
    <dgm:pt modelId="{3A13A024-3DD9-4F06-869A-5C953E37807C}" type="pres">
      <dgm:prSet presAssocID="{A073B7B5-858F-49EC-A069-0A43B6E659F1}" presName="sibTrans" presStyleLbl="sibTrans2D1" presStyleIdx="2" presStyleCnt="3" custLinFactNeighborX="-17677" custLinFactNeighborY="29913"/>
      <dgm:spPr/>
      <dgm:t>
        <a:bodyPr/>
        <a:lstStyle/>
        <a:p>
          <a:endParaRPr lang="en-US"/>
        </a:p>
      </dgm:t>
    </dgm:pt>
    <dgm:pt modelId="{C5D87EA7-B24A-44CF-861D-786BD4F5AF16}" type="pres">
      <dgm:prSet presAssocID="{A073B7B5-858F-49EC-A069-0A43B6E659F1}" presName="connectorText" presStyleLbl="sibTrans2D1" presStyleIdx="2" presStyleCnt="3"/>
      <dgm:spPr/>
      <dgm:t>
        <a:bodyPr/>
        <a:lstStyle/>
        <a:p>
          <a:endParaRPr lang="en-US"/>
        </a:p>
      </dgm:t>
    </dgm:pt>
  </dgm:ptLst>
  <dgm:cxnLst>
    <dgm:cxn modelId="{FDA6E05A-367D-45AB-AFEA-24FD6EF2CC83}" srcId="{CD558A7C-5657-4BB6-968A-D6433E361DB9}" destId="{1EC1EE61-80E1-4BE6-8232-6D4FA5AEF634}" srcOrd="1" destOrd="0" parTransId="{5E868F3A-5E13-4DE4-B0CA-99A76BC02BCB}" sibTransId="{9D10EEC3-CE51-4523-AAE3-B8B6A2265866}"/>
    <dgm:cxn modelId="{6821B1C6-DE32-46C1-BED6-389BE3A91495}" srcId="{CD558A7C-5657-4BB6-968A-D6433E361DB9}" destId="{3486092A-3D60-4F1F-B145-F6A757C8330F}" srcOrd="0" destOrd="0" parTransId="{C741E66F-8433-400E-AF79-6E893443C87D}" sibTransId="{6CC36F0C-2AD5-4AED-B7CA-27D1B2FC440A}"/>
    <dgm:cxn modelId="{3FEAD0A2-B55A-488F-9627-CC76F61B383E}" type="presOf" srcId="{6CC36F0C-2AD5-4AED-B7CA-27D1B2FC440A}" destId="{F957B99D-F824-4B5D-B6DC-772E458EEA0A}" srcOrd="1" destOrd="0" presId="urn:microsoft.com/office/officeart/2005/8/layout/cycle7"/>
    <dgm:cxn modelId="{5B5FA0CB-6500-425D-930A-6EA16265B415}" type="presOf" srcId="{A073B7B5-858F-49EC-A069-0A43B6E659F1}" destId="{3A13A024-3DD9-4F06-869A-5C953E37807C}" srcOrd="0" destOrd="0" presId="urn:microsoft.com/office/officeart/2005/8/layout/cycle7"/>
    <dgm:cxn modelId="{BAB912C1-CD8B-4DCA-B9D6-10297D8B6DEB}" type="presOf" srcId="{1EC1EE61-80E1-4BE6-8232-6D4FA5AEF634}" destId="{F5DF1FB3-2B2A-4759-9416-5F22BBA6501F}" srcOrd="0" destOrd="0" presId="urn:microsoft.com/office/officeart/2005/8/layout/cycle7"/>
    <dgm:cxn modelId="{EEFA07C9-B018-49E8-966D-585DADE8D920}" type="presOf" srcId="{9D10EEC3-CE51-4523-AAE3-B8B6A2265866}" destId="{CC7AD9AA-1A78-4603-BD1A-D5F2500C198F}" srcOrd="1" destOrd="0" presId="urn:microsoft.com/office/officeart/2005/8/layout/cycle7"/>
    <dgm:cxn modelId="{AB9B6FA8-C903-4AAF-A151-CBE81709E611}" type="presOf" srcId="{1B9F80AE-CF09-4190-B4A0-80CA7E9D6CE5}" destId="{AFD15503-950E-40AC-904B-C08646797D2B}" srcOrd="0" destOrd="0" presId="urn:microsoft.com/office/officeart/2005/8/layout/cycle7"/>
    <dgm:cxn modelId="{01511785-5551-4CA2-9A60-C95937C1EB82}" srcId="{CD558A7C-5657-4BB6-968A-D6433E361DB9}" destId="{1B9F80AE-CF09-4190-B4A0-80CA7E9D6CE5}" srcOrd="2" destOrd="0" parTransId="{607AC0B0-3468-441E-9845-FC3010F1C405}" sibTransId="{A073B7B5-858F-49EC-A069-0A43B6E659F1}"/>
    <dgm:cxn modelId="{9B2B3C5E-365D-4CD9-9439-0E81D7F3A340}" type="presOf" srcId="{9D10EEC3-CE51-4523-AAE3-B8B6A2265866}" destId="{AAFC6219-593F-4B1C-A404-7CD59852DA26}" srcOrd="0" destOrd="0" presId="urn:microsoft.com/office/officeart/2005/8/layout/cycle7"/>
    <dgm:cxn modelId="{EA242E00-1649-402B-8EAC-87E77CA693FE}" type="presOf" srcId="{6CC36F0C-2AD5-4AED-B7CA-27D1B2FC440A}" destId="{3B805AD5-195B-4790-ACE4-3ABA8F559B72}" srcOrd="0" destOrd="0" presId="urn:microsoft.com/office/officeart/2005/8/layout/cycle7"/>
    <dgm:cxn modelId="{9F0166FF-A36C-4CD4-8EAD-65B0E8D21B6C}" type="presOf" srcId="{3486092A-3D60-4F1F-B145-F6A757C8330F}" destId="{65F8140D-3A07-45AC-AC33-9013B475CED7}" srcOrd="0" destOrd="0" presId="urn:microsoft.com/office/officeart/2005/8/layout/cycle7"/>
    <dgm:cxn modelId="{C5685674-1787-4C44-87DF-9D0398D96FC3}" type="presOf" srcId="{CD558A7C-5657-4BB6-968A-D6433E361DB9}" destId="{9E1E53A7-7801-4176-B4F0-B4D4B7ABA936}" srcOrd="0" destOrd="0" presId="urn:microsoft.com/office/officeart/2005/8/layout/cycle7"/>
    <dgm:cxn modelId="{C50F9E44-8000-49BC-ABF4-58D17A424CD3}" type="presOf" srcId="{A073B7B5-858F-49EC-A069-0A43B6E659F1}" destId="{C5D87EA7-B24A-44CF-861D-786BD4F5AF16}" srcOrd="1" destOrd="0" presId="urn:microsoft.com/office/officeart/2005/8/layout/cycle7"/>
    <dgm:cxn modelId="{CFB07BFF-413F-4314-B44C-80AA8E47CA2A}" type="presParOf" srcId="{9E1E53A7-7801-4176-B4F0-B4D4B7ABA936}" destId="{65F8140D-3A07-45AC-AC33-9013B475CED7}" srcOrd="0" destOrd="0" presId="urn:microsoft.com/office/officeart/2005/8/layout/cycle7"/>
    <dgm:cxn modelId="{24D283BC-1CBE-471C-8196-2641DDB6F646}" type="presParOf" srcId="{9E1E53A7-7801-4176-B4F0-B4D4B7ABA936}" destId="{3B805AD5-195B-4790-ACE4-3ABA8F559B72}" srcOrd="1" destOrd="0" presId="urn:microsoft.com/office/officeart/2005/8/layout/cycle7"/>
    <dgm:cxn modelId="{FB326A6D-69AC-4994-9C73-240EFDF444B7}" type="presParOf" srcId="{3B805AD5-195B-4790-ACE4-3ABA8F559B72}" destId="{F957B99D-F824-4B5D-B6DC-772E458EEA0A}" srcOrd="0" destOrd="0" presId="urn:microsoft.com/office/officeart/2005/8/layout/cycle7"/>
    <dgm:cxn modelId="{A37F4A04-F092-490D-8685-09752063548D}" type="presParOf" srcId="{9E1E53A7-7801-4176-B4F0-B4D4B7ABA936}" destId="{F5DF1FB3-2B2A-4759-9416-5F22BBA6501F}" srcOrd="2" destOrd="0" presId="urn:microsoft.com/office/officeart/2005/8/layout/cycle7"/>
    <dgm:cxn modelId="{41C64DAF-640A-4223-A83A-D830F262F292}" type="presParOf" srcId="{9E1E53A7-7801-4176-B4F0-B4D4B7ABA936}" destId="{AAFC6219-593F-4B1C-A404-7CD59852DA26}" srcOrd="3" destOrd="0" presId="urn:microsoft.com/office/officeart/2005/8/layout/cycle7"/>
    <dgm:cxn modelId="{E998D2B7-15A8-45F0-B981-E2E01B7DBD08}" type="presParOf" srcId="{AAFC6219-593F-4B1C-A404-7CD59852DA26}" destId="{CC7AD9AA-1A78-4603-BD1A-D5F2500C198F}" srcOrd="0" destOrd="0" presId="urn:microsoft.com/office/officeart/2005/8/layout/cycle7"/>
    <dgm:cxn modelId="{151C46DC-4316-4F73-BA59-D7615FEA9EFA}" type="presParOf" srcId="{9E1E53A7-7801-4176-B4F0-B4D4B7ABA936}" destId="{AFD15503-950E-40AC-904B-C08646797D2B}" srcOrd="4" destOrd="0" presId="urn:microsoft.com/office/officeart/2005/8/layout/cycle7"/>
    <dgm:cxn modelId="{4EF0112E-87EC-4DEC-968B-09DA8F991006}" type="presParOf" srcId="{9E1E53A7-7801-4176-B4F0-B4D4B7ABA936}" destId="{3A13A024-3DD9-4F06-869A-5C953E37807C}" srcOrd="5" destOrd="0" presId="urn:microsoft.com/office/officeart/2005/8/layout/cycle7"/>
    <dgm:cxn modelId="{A24D61B8-CBF8-4EF3-9173-5FC5E0F4ADDB}" type="presParOf" srcId="{3A13A024-3DD9-4F06-869A-5C953E37807C}" destId="{C5D87EA7-B24A-44CF-861D-786BD4F5AF1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919F901-0FC5-4492-B4C9-7240C49FF4A0}"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280B53AB-EC67-4F5A-A9A9-B2919F4642D2}">
      <dgm:prSet phldrT="[Text]" custT="1"/>
      <dgm:spPr/>
      <dgm:t>
        <a:bodyPr/>
        <a:lstStyle/>
        <a:p>
          <a:pPr>
            <a:lnSpc>
              <a:spcPts val="1900"/>
            </a:lnSpc>
            <a:spcAft>
              <a:spcPts val="0"/>
            </a:spcAft>
          </a:pPr>
          <a:r>
            <a:rPr lang="ro-RO" sz="2000" dirty="0" smtClean="0"/>
            <a:t>Cercetare</a:t>
          </a:r>
          <a:r>
            <a:rPr lang="ro-RO" sz="2000" baseline="0" dirty="0" smtClean="0"/>
            <a:t> fundamentală</a:t>
          </a:r>
        </a:p>
        <a:p>
          <a:pPr>
            <a:lnSpc>
              <a:spcPts val="1900"/>
            </a:lnSpc>
            <a:spcAft>
              <a:spcPts val="0"/>
            </a:spcAft>
          </a:pPr>
          <a:r>
            <a:rPr lang="ro-RO" sz="2000" baseline="0" dirty="0" smtClean="0"/>
            <a:t>Max. 10%</a:t>
          </a:r>
          <a:endParaRPr lang="en-US" sz="2000" dirty="0"/>
        </a:p>
      </dgm:t>
    </dgm:pt>
    <dgm:pt modelId="{94F4F10D-3C77-4CD2-924E-1FE2F888D4F2}" type="parTrans" cxnId="{AC4A7409-3444-4CF4-8E18-A7DACB357357}">
      <dgm:prSet/>
      <dgm:spPr/>
      <dgm:t>
        <a:bodyPr/>
        <a:lstStyle/>
        <a:p>
          <a:endParaRPr lang="en-US" sz="1600"/>
        </a:p>
      </dgm:t>
    </dgm:pt>
    <dgm:pt modelId="{E6C8E07D-B5B5-468F-805C-3ED9C8B85F54}" type="sibTrans" cxnId="{AC4A7409-3444-4CF4-8E18-A7DACB357357}">
      <dgm:prSet custT="1"/>
      <dgm:spPr/>
      <dgm:t>
        <a:bodyPr/>
        <a:lstStyle/>
        <a:p>
          <a:endParaRPr lang="en-US" sz="1600"/>
        </a:p>
      </dgm:t>
    </dgm:pt>
    <dgm:pt modelId="{0CF6A4CC-7A3C-48A1-BC98-7752B4E9E274}">
      <dgm:prSet phldrT="[Text]" custT="1"/>
      <dgm:spPr/>
      <dgm:t>
        <a:bodyPr/>
        <a:lstStyle/>
        <a:p>
          <a:pPr>
            <a:lnSpc>
              <a:spcPts val="1900"/>
            </a:lnSpc>
            <a:spcAft>
              <a:spcPts val="0"/>
            </a:spcAft>
          </a:pPr>
          <a:r>
            <a:rPr lang="ro-RO" sz="2000" dirty="0" smtClean="0"/>
            <a:t>Cercetare industrială</a:t>
          </a:r>
          <a:endParaRPr lang="en-US" sz="2000" dirty="0"/>
        </a:p>
      </dgm:t>
    </dgm:pt>
    <dgm:pt modelId="{C70AE0D5-6F9A-4AE2-A78D-BE70054869A6}" type="parTrans" cxnId="{6009BDE9-3D67-4B95-9DFD-16D80D12EB12}">
      <dgm:prSet/>
      <dgm:spPr/>
      <dgm:t>
        <a:bodyPr/>
        <a:lstStyle/>
        <a:p>
          <a:endParaRPr lang="en-US" sz="1600"/>
        </a:p>
      </dgm:t>
    </dgm:pt>
    <dgm:pt modelId="{6CCD0FDD-FE9C-429B-93EE-A11821024F1E}" type="sibTrans" cxnId="{6009BDE9-3D67-4B95-9DFD-16D80D12EB12}">
      <dgm:prSet custT="1"/>
      <dgm:spPr/>
      <dgm:t>
        <a:bodyPr/>
        <a:lstStyle/>
        <a:p>
          <a:endParaRPr lang="en-US" sz="1600"/>
        </a:p>
      </dgm:t>
    </dgm:pt>
    <dgm:pt modelId="{EE730F4D-B46A-4A42-8D67-D626AF69A3E8}">
      <dgm:prSet phldrT="[Text]" custT="1"/>
      <dgm:spPr/>
      <dgm:t>
        <a:bodyPr/>
        <a:lstStyle/>
        <a:p>
          <a:r>
            <a:rPr lang="ro-RO" sz="2000" b="1" dirty="0" smtClean="0"/>
            <a:t>Activități</a:t>
          </a:r>
          <a:endParaRPr lang="en-US" sz="2000" b="1" dirty="0"/>
        </a:p>
      </dgm:t>
    </dgm:pt>
    <dgm:pt modelId="{7E498610-D955-41D7-BAB0-1279E5AD0FBC}" type="parTrans" cxnId="{DF6CD598-7B1A-4793-BD05-83A5E640CFFE}">
      <dgm:prSet/>
      <dgm:spPr/>
      <dgm:t>
        <a:bodyPr/>
        <a:lstStyle/>
        <a:p>
          <a:endParaRPr lang="en-US" sz="1600"/>
        </a:p>
      </dgm:t>
    </dgm:pt>
    <dgm:pt modelId="{C58FD8B4-9AF5-4B37-9CD7-EBD496070839}" type="sibTrans" cxnId="{DF6CD598-7B1A-4793-BD05-83A5E640CFFE}">
      <dgm:prSet/>
      <dgm:spPr/>
      <dgm:t>
        <a:bodyPr/>
        <a:lstStyle/>
        <a:p>
          <a:endParaRPr lang="en-US" sz="1600"/>
        </a:p>
      </dgm:t>
    </dgm:pt>
    <dgm:pt modelId="{59A758F3-1CE6-432F-B66C-6871810E234E}">
      <dgm:prSet custT="1"/>
      <dgm:spPr/>
      <dgm:t>
        <a:bodyPr/>
        <a:lstStyle/>
        <a:p>
          <a:pPr>
            <a:lnSpc>
              <a:spcPts val="1900"/>
            </a:lnSpc>
            <a:spcAft>
              <a:spcPts val="0"/>
            </a:spcAft>
          </a:pPr>
          <a:r>
            <a:rPr lang="ro-RO" sz="2000" dirty="0" smtClean="0"/>
            <a:t>Dezvoltare experimentală</a:t>
          </a:r>
          <a:endParaRPr lang="en-US" sz="2000" dirty="0"/>
        </a:p>
      </dgm:t>
    </dgm:pt>
    <dgm:pt modelId="{8A568F4C-4DE3-4F07-A2EF-03EA37613D59}" type="parTrans" cxnId="{1B20752A-E871-4625-AC36-A548C54825D6}">
      <dgm:prSet/>
      <dgm:spPr/>
      <dgm:t>
        <a:bodyPr/>
        <a:lstStyle/>
        <a:p>
          <a:endParaRPr lang="en-US" sz="1600"/>
        </a:p>
      </dgm:t>
    </dgm:pt>
    <dgm:pt modelId="{D570CCEC-1D96-4590-9C1A-D935E86C4D6B}" type="sibTrans" cxnId="{1B20752A-E871-4625-AC36-A548C54825D6}">
      <dgm:prSet custT="1"/>
      <dgm:spPr/>
      <dgm:t>
        <a:bodyPr/>
        <a:lstStyle/>
        <a:p>
          <a:endParaRPr lang="en-US" sz="1600"/>
        </a:p>
      </dgm:t>
    </dgm:pt>
    <dgm:pt modelId="{9D7E7AB1-D047-4473-8E08-3DBAE658DA75}" type="pres">
      <dgm:prSet presAssocID="{2919F901-0FC5-4492-B4C9-7240C49FF4A0}" presName="Name0" presStyleCnt="0">
        <dgm:presLayoutVars>
          <dgm:dir/>
          <dgm:resizeHandles val="exact"/>
        </dgm:presLayoutVars>
      </dgm:prSet>
      <dgm:spPr/>
    </dgm:pt>
    <dgm:pt modelId="{123675DD-BFDF-4558-9B2F-D56064810351}" type="pres">
      <dgm:prSet presAssocID="{2919F901-0FC5-4492-B4C9-7240C49FF4A0}" presName="vNodes" presStyleCnt="0"/>
      <dgm:spPr/>
    </dgm:pt>
    <dgm:pt modelId="{FC8A3753-EC76-455E-98C0-42ECE9EEB6D9}" type="pres">
      <dgm:prSet presAssocID="{280B53AB-EC67-4F5A-A9A9-B2919F4642D2}" presName="node" presStyleLbl="node1" presStyleIdx="0" presStyleCnt="4" custScaleX="325654">
        <dgm:presLayoutVars>
          <dgm:bulletEnabled val="1"/>
        </dgm:presLayoutVars>
      </dgm:prSet>
      <dgm:spPr>
        <a:prstGeom prst="snip1Rect">
          <a:avLst/>
        </a:prstGeom>
      </dgm:spPr>
      <dgm:t>
        <a:bodyPr/>
        <a:lstStyle/>
        <a:p>
          <a:endParaRPr lang="en-US"/>
        </a:p>
      </dgm:t>
    </dgm:pt>
    <dgm:pt modelId="{2E2DE153-3B15-44D6-8D6F-16686B6A0F83}" type="pres">
      <dgm:prSet presAssocID="{E6C8E07D-B5B5-468F-805C-3ED9C8B85F54}" presName="spacerT" presStyleCnt="0"/>
      <dgm:spPr/>
    </dgm:pt>
    <dgm:pt modelId="{E73A9DAA-99E7-4A23-9D97-0D413F9A51E3}" type="pres">
      <dgm:prSet presAssocID="{E6C8E07D-B5B5-468F-805C-3ED9C8B85F54}" presName="sibTrans" presStyleLbl="sibTrans2D1" presStyleIdx="0" presStyleCnt="3"/>
      <dgm:spPr/>
      <dgm:t>
        <a:bodyPr/>
        <a:lstStyle/>
        <a:p>
          <a:endParaRPr lang="en-US"/>
        </a:p>
      </dgm:t>
    </dgm:pt>
    <dgm:pt modelId="{E1AB4D32-3971-424F-B167-FC0B53501484}" type="pres">
      <dgm:prSet presAssocID="{E6C8E07D-B5B5-468F-805C-3ED9C8B85F54}" presName="spacerB" presStyleCnt="0"/>
      <dgm:spPr/>
    </dgm:pt>
    <dgm:pt modelId="{DF6BF51D-D7BA-48F5-9C25-DDC9D1244E6B}" type="pres">
      <dgm:prSet presAssocID="{0CF6A4CC-7A3C-48A1-BC98-7752B4E9E274}" presName="node" presStyleLbl="node1" presStyleIdx="1" presStyleCnt="4" custScaleX="325654">
        <dgm:presLayoutVars>
          <dgm:bulletEnabled val="1"/>
        </dgm:presLayoutVars>
      </dgm:prSet>
      <dgm:spPr>
        <a:prstGeom prst="snip1Rect">
          <a:avLst/>
        </a:prstGeom>
      </dgm:spPr>
      <dgm:t>
        <a:bodyPr/>
        <a:lstStyle/>
        <a:p>
          <a:endParaRPr lang="en-US"/>
        </a:p>
      </dgm:t>
    </dgm:pt>
    <dgm:pt modelId="{F2678661-7526-4E87-8170-1F0D5D245C38}" type="pres">
      <dgm:prSet presAssocID="{6CCD0FDD-FE9C-429B-93EE-A11821024F1E}" presName="spacerT" presStyleCnt="0"/>
      <dgm:spPr/>
    </dgm:pt>
    <dgm:pt modelId="{E25598BD-0BFF-4C72-BE47-B70274F32AF6}" type="pres">
      <dgm:prSet presAssocID="{6CCD0FDD-FE9C-429B-93EE-A11821024F1E}" presName="sibTrans" presStyleLbl="sibTrans2D1" presStyleIdx="1" presStyleCnt="3"/>
      <dgm:spPr/>
      <dgm:t>
        <a:bodyPr/>
        <a:lstStyle/>
        <a:p>
          <a:endParaRPr lang="en-US"/>
        </a:p>
      </dgm:t>
    </dgm:pt>
    <dgm:pt modelId="{BFF966D5-3AE2-4D7C-BEF3-F4FB04377C55}" type="pres">
      <dgm:prSet presAssocID="{6CCD0FDD-FE9C-429B-93EE-A11821024F1E}" presName="spacerB" presStyleCnt="0"/>
      <dgm:spPr/>
    </dgm:pt>
    <dgm:pt modelId="{24369FCF-EFCB-4FAD-8A50-4AC4E601ED32}" type="pres">
      <dgm:prSet presAssocID="{59A758F3-1CE6-432F-B66C-6871810E234E}" presName="node" presStyleLbl="node1" presStyleIdx="2" presStyleCnt="4" custScaleX="325654">
        <dgm:presLayoutVars>
          <dgm:bulletEnabled val="1"/>
        </dgm:presLayoutVars>
      </dgm:prSet>
      <dgm:spPr>
        <a:prstGeom prst="snip1Rect">
          <a:avLst/>
        </a:prstGeom>
      </dgm:spPr>
      <dgm:t>
        <a:bodyPr/>
        <a:lstStyle/>
        <a:p>
          <a:endParaRPr lang="en-US"/>
        </a:p>
      </dgm:t>
    </dgm:pt>
    <dgm:pt modelId="{B3E71F81-59DF-4B25-8FD5-77309AE16EAC}" type="pres">
      <dgm:prSet presAssocID="{2919F901-0FC5-4492-B4C9-7240C49FF4A0}" presName="sibTransLast" presStyleLbl="sibTrans2D1" presStyleIdx="2" presStyleCnt="3"/>
      <dgm:spPr/>
      <dgm:t>
        <a:bodyPr/>
        <a:lstStyle/>
        <a:p>
          <a:endParaRPr lang="en-US"/>
        </a:p>
      </dgm:t>
    </dgm:pt>
    <dgm:pt modelId="{6EA6ACF5-38CB-40B8-997E-B24112FD2512}" type="pres">
      <dgm:prSet presAssocID="{2919F901-0FC5-4492-B4C9-7240C49FF4A0}" presName="connectorText" presStyleLbl="sibTrans2D1" presStyleIdx="2" presStyleCnt="3"/>
      <dgm:spPr/>
      <dgm:t>
        <a:bodyPr/>
        <a:lstStyle/>
        <a:p>
          <a:endParaRPr lang="en-US"/>
        </a:p>
      </dgm:t>
    </dgm:pt>
    <dgm:pt modelId="{5B045DD6-C572-47BC-9F0D-D5BD0AFEFC4D}" type="pres">
      <dgm:prSet presAssocID="{2919F901-0FC5-4492-B4C9-7240C49FF4A0}" presName="lastNode" presStyleLbl="node1" presStyleIdx="3" presStyleCnt="4">
        <dgm:presLayoutVars>
          <dgm:bulletEnabled val="1"/>
        </dgm:presLayoutVars>
      </dgm:prSet>
      <dgm:spPr/>
      <dgm:t>
        <a:bodyPr/>
        <a:lstStyle/>
        <a:p>
          <a:endParaRPr lang="en-US"/>
        </a:p>
      </dgm:t>
    </dgm:pt>
  </dgm:ptLst>
  <dgm:cxnLst>
    <dgm:cxn modelId="{6D2DA6FF-B43A-47A3-846A-52A5D8C4718D}" type="presOf" srcId="{D570CCEC-1D96-4590-9C1A-D935E86C4D6B}" destId="{B3E71F81-59DF-4B25-8FD5-77309AE16EAC}" srcOrd="0" destOrd="0" presId="urn:microsoft.com/office/officeart/2005/8/layout/equation2"/>
    <dgm:cxn modelId="{DF6CD598-7B1A-4793-BD05-83A5E640CFFE}" srcId="{2919F901-0FC5-4492-B4C9-7240C49FF4A0}" destId="{EE730F4D-B46A-4A42-8D67-D626AF69A3E8}" srcOrd="3" destOrd="0" parTransId="{7E498610-D955-41D7-BAB0-1279E5AD0FBC}" sibTransId="{C58FD8B4-9AF5-4B37-9CD7-EBD496070839}"/>
    <dgm:cxn modelId="{CF5A1FFA-2D08-4294-AE68-1FAF51846A66}" type="presOf" srcId="{E6C8E07D-B5B5-468F-805C-3ED9C8B85F54}" destId="{E73A9DAA-99E7-4A23-9D97-0D413F9A51E3}" srcOrd="0" destOrd="0" presId="urn:microsoft.com/office/officeart/2005/8/layout/equation2"/>
    <dgm:cxn modelId="{35BEFDE1-3770-4A92-91ED-54DBDDDCB703}" type="presOf" srcId="{6CCD0FDD-FE9C-429B-93EE-A11821024F1E}" destId="{E25598BD-0BFF-4C72-BE47-B70274F32AF6}" srcOrd="0" destOrd="0" presId="urn:microsoft.com/office/officeart/2005/8/layout/equation2"/>
    <dgm:cxn modelId="{C523D5CD-CB8F-4694-8CDB-F995AA587B79}" type="presOf" srcId="{2919F901-0FC5-4492-B4C9-7240C49FF4A0}" destId="{9D7E7AB1-D047-4473-8E08-3DBAE658DA75}" srcOrd="0" destOrd="0" presId="urn:microsoft.com/office/officeart/2005/8/layout/equation2"/>
    <dgm:cxn modelId="{1B20752A-E871-4625-AC36-A548C54825D6}" srcId="{2919F901-0FC5-4492-B4C9-7240C49FF4A0}" destId="{59A758F3-1CE6-432F-B66C-6871810E234E}" srcOrd="2" destOrd="0" parTransId="{8A568F4C-4DE3-4F07-A2EF-03EA37613D59}" sibTransId="{D570CCEC-1D96-4590-9C1A-D935E86C4D6B}"/>
    <dgm:cxn modelId="{6009BDE9-3D67-4B95-9DFD-16D80D12EB12}" srcId="{2919F901-0FC5-4492-B4C9-7240C49FF4A0}" destId="{0CF6A4CC-7A3C-48A1-BC98-7752B4E9E274}" srcOrd="1" destOrd="0" parTransId="{C70AE0D5-6F9A-4AE2-A78D-BE70054869A6}" sibTransId="{6CCD0FDD-FE9C-429B-93EE-A11821024F1E}"/>
    <dgm:cxn modelId="{33E49FE7-2B00-4CED-A84B-8B036A7B8058}" type="presOf" srcId="{59A758F3-1CE6-432F-B66C-6871810E234E}" destId="{24369FCF-EFCB-4FAD-8A50-4AC4E601ED32}" srcOrd="0" destOrd="0" presId="urn:microsoft.com/office/officeart/2005/8/layout/equation2"/>
    <dgm:cxn modelId="{AC4A7409-3444-4CF4-8E18-A7DACB357357}" srcId="{2919F901-0FC5-4492-B4C9-7240C49FF4A0}" destId="{280B53AB-EC67-4F5A-A9A9-B2919F4642D2}" srcOrd="0" destOrd="0" parTransId="{94F4F10D-3C77-4CD2-924E-1FE2F888D4F2}" sibTransId="{E6C8E07D-B5B5-468F-805C-3ED9C8B85F54}"/>
    <dgm:cxn modelId="{62061F7E-52F2-4B55-BAC0-1A57A26E39E5}" type="presOf" srcId="{280B53AB-EC67-4F5A-A9A9-B2919F4642D2}" destId="{FC8A3753-EC76-455E-98C0-42ECE9EEB6D9}" srcOrd="0" destOrd="0" presId="urn:microsoft.com/office/officeart/2005/8/layout/equation2"/>
    <dgm:cxn modelId="{1B533519-BD86-420A-ADAF-D46099D7DC90}" type="presOf" srcId="{D570CCEC-1D96-4590-9C1A-D935E86C4D6B}" destId="{6EA6ACF5-38CB-40B8-997E-B24112FD2512}" srcOrd="1" destOrd="0" presId="urn:microsoft.com/office/officeart/2005/8/layout/equation2"/>
    <dgm:cxn modelId="{7A165163-ACCB-458B-81C1-0F6E949EFF4A}" type="presOf" srcId="{EE730F4D-B46A-4A42-8D67-D626AF69A3E8}" destId="{5B045DD6-C572-47BC-9F0D-D5BD0AFEFC4D}" srcOrd="0" destOrd="0" presId="urn:microsoft.com/office/officeart/2005/8/layout/equation2"/>
    <dgm:cxn modelId="{E5FECD69-E2C1-4478-9EDE-A34F16362717}" type="presOf" srcId="{0CF6A4CC-7A3C-48A1-BC98-7752B4E9E274}" destId="{DF6BF51D-D7BA-48F5-9C25-DDC9D1244E6B}" srcOrd="0" destOrd="0" presId="urn:microsoft.com/office/officeart/2005/8/layout/equation2"/>
    <dgm:cxn modelId="{486DE848-FE9C-482B-BA56-6815B50BAA3D}" type="presParOf" srcId="{9D7E7AB1-D047-4473-8E08-3DBAE658DA75}" destId="{123675DD-BFDF-4558-9B2F-D56064810351}" srcOrd="0" destOrd="0" presId="urn:microsoft.com/office/officeart/2005/8/layout/equation2"/>
    <dgm:cxn modelId="{A099C8FA-044B-4E8A-BE0A-42187DC0DEF6}" type="presParOf" srcId="{123675DD-BFDF-4558-9B2F-D56064810351}" destId="{FC8A3753-EC76-455E-98C0-42ECE9EEB6D9}" srcOrd="0" destOrd="0" presId="urn:microsoft.com/office/officeart/2005/8/layout/equation2"/>
    <dgm:cxn modelId="{EF51269D-F878-4708-A318-E40BB5971930}" type="presParOf" srcId="{123675DD-BFDF-4558-9B2F-D56064810351}" destId="{2E2DE153-3B15-44D6-8D6F-16686B6A0F83}" srcOrd="1" destOrd="0" presId="urn:microsoft.com/office/officeart/2005/8/layout/equation2"/>
    <dgm:cxn modelId="{498BE68A-EE5B-487E-B74E-2BB0F1F08355}" type="presParOf" srcId="{123675DD-BFDF-4558-9B2F-D56064810351}" destId="{E73A9DAA-99E7-4A23-9D97-0D413F9A51E3}" srcOrd="2" destOrd="0" presId="urn:microsoft.com/office/officeart/2005/8/layout/equation2"/>
    <dgm:cxn modelId="{A00B1521-6B02-4D6C-A4B0-BFAF54403164}" type="presParOf" srcId="{123675DD-BFDF-4558-9B2F-D56064810351}" destId="{E1AB4D32-3971-424F-B167-FC0B53501484}" srcOrd="3" destOrd="0" presId="urn:microsoft.com/office/officeart/2005/8/layout/equation2"/>
    <dgm:cxn modelId="{6774D488-78BB-484D-9646-5AE1FDA01DA2}" type="presParOf" srcId="{123675DD-BFDF-4558-9B2F-D56064810351}" destId="{DF6BF51D-D7BA-48F5-9C25-DDC9D1244E6B}" srcOrd="4" destOrd="0" presId="urn:microsoft.com/office/officeart/2005/8/layout/equation2"/>
    <dgm:cxn modelId="{797EC822-F258-4961-B96D-63ECC1F23296}" type="presParOf" srcId="{123675DD-BFDF-4558-9B2F-D56064810351}" destId="{F2678661-7526-4E87-8170-1F0D5D245C38}" srcOrd="5" destOrd="0" presId="urn:microsoft.com/office/officeart/2005/8/layout/equation2"/>
    <dgm:cxn modelId="{5A0455CC-38B7-4C35-9813-81F8021E136D}" type="presParOf" srcId="{123675DD-BFDF-4558-9B2F-D56064810351}" destId="{E25598BD-0BFF-4C72-BE47-B70274F32AF6}" srcOrd="6" destOrd="0" presId="urn:microsoft.com/office/officeart/2005/8/layout/equation2"/>
    <dgm:cxn modelId="{5342DCC1-D02F-4B6B-A76D-8DA259EB0DCC}" type="presParOf" srcId="{123675DD-BFDF-4558-9B2F-D56064810351}" destId="{BFF966D5-3AE2-4D7C-BEF3-F4FB04377C55}" srcOrd="7" destOrd="0" presId="urn:microsoft.com/office/officeart/2005/8/layout/equation2"/>
    <dgm:cxn modelId="{796E3557-B20D-4D70-87E6-3EDEDD0B3627}" type="presParOf" srcId="{123675DD-BFDF-4558-9B2F-D56064810351}" destId="{24369FCF-EFCB-4FAD-8A50-4AC4E601ED32}" srcOrd="8" destOrd="0" presId="urn:microsoft.com/office/officeart/2005/8/layout/equation2"/>
    <dgm:cxn modelId="{EA37C9FA-951C-47CE-A0E9-BFDA0D3E41BB}" type="presParOf" srcId="{9D7E7AB1-D047-4473-8E08-3DBAE658DA75}" destId="{B3E71F81-59DF-4B25-8FD5-77309AE16EAC}" srcOrd="1" destOrd="0" presId="urn:microsoft.com/office/officeart/2005/8/layout/equation2"/>
    <dgm:cxn modelId="{9FF46B95-0377-49E5-887F-5D373D2E8EDA}" type="presParOf" srcId="{B3E71F81-59DF-4B25-8FD5-77309AE16EAC}" destId="{6EA6ACF5-38CB-40B8-997E-B24112FD2512}" srcOrd="0" destOrd="0" presId="urn:microsoft.com/office/officeart/2005/8/layout/equation2"/>
    <dgm:cxn modelId="{362BEFF0-64F9-43C9-B2A9-68496FACAE6A}" type="presParOf" srcId="{9D7E7AB1-D047-4473-8E08-3DBAE658DA75}" destId="{5B045DD6-C572-47BC-9F0D-D5BD0AFEFC4D}"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4151411-6799-403C-8D21-4BB13A41860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7ED1188A-3DFD-4D76-90FD-3750FD9D6462}">
      <dgm:prSet phldrT="[Text]" custT="1"/>
      <dgm:spPr/>
      <dgm:t>
        <a:bodyPr/>
        <a:lstStyle/>
        <a:p>
          <a:r>
            <a:rPr lang="ro-RO" sz="1600" b="1" dirty="0" smtClean="0"/>
            <a:t>Elaborarea de schițe</a:t>
          </a:r>
          <a:endParaRPr lang="en-US" sz="1600" b="1" dirty="0"/>
        </a:p>
      </dgm:t>
    </dgm:pt>
    <dgm:pt modelId="{72AF92C9-FB05-46F1-9957-B335A2956C55}" type="parTrans" cxnId="{948AAB9F-F828-4B7A-8173-F645A13A712A}">
      <dgm:prSet/>
      <dgm:spPr/>
      <dgm:t>
        <a:bodyPr/>
        <a:lstStyle/>
        <a:p>
          <a:endParaRPr lang="en-US" sz="1600" b="1"/>
        </a:p>
      </dgm:t>
    </dgm:pt>
    <dgm:pt modelId="{0D01A784-2189-4DC3-B3D8-053414ECF31E}" type="sibTrans" cxnId="{948AAB9F-F828-4B7A-8173-F645A13A712A}">
      <dgm:prSet/>
      <dgm:spPr/>
      <dgm:t>
        <a:bodyPr/>
        <a:lstStyle/>
        <a:p>
          <a:endParaRPr lang="en-US" sz="1600" b="1"/>
        </a:p>
      </dgm:t>
    </dgm:pt>
    <dgm:pt modelId="{9E86F9F4-4C01-47A3-9C2A-24C16B6CFA90}">
      <dgm:prSet phldrT="[Text]" custT="1"/>
      <dgm:spPr/>
      <dgm:t>
        <a:bodyPr/>
        <a:lstStyle/>
        <a:p>
          <a:r>
            <a:rPr lang="ro-RO" sz="1600" b="1" dirty="0" smtClean="0"/>
            <a:t>Desene, </a:t>
          </a:r>
          <a:r>
            <a:rPr lang="en-US" sz="1600" b="1" dirty="0" err="1" smtClean="0"/>
            <a:t>Dezvoltarea</a:t>
          </a:r>
          <a:r>
            <a:rPr lang="en-US" sz="1600" b="1" dirty="0" smtClean="0"/>
            <a:t> de </a:t>
          </a:r>
          <a:r>
            <a:rPr lang="en-US" sz="1600" b="1" dirty="0" err="1" smtClean="0"/>
            <a:t>prototipuri</a:t>
          </a:r>
          <a:r>
            <a:rPr lang="en-US" sz="1600" b="1" dirty="0" smtClean="0"/>
            <a:t> </a:t>
          </a:r>
          <a:r>
            <a:rPr lang="en-US" sz="1600" b="1" dirty="0" err="1" smtClean="0"/>
            <a:t>şi</a:t>
          </a:r>
          <a:r>
            <a:rPr lang="en-US" sz="1600" b="1" dirty="0" smtClean="0"/>
            <a:t> </a:t>
          </a:r>
          <a:r>
            <a:rPr lang="en-US" sz="1600" b="1" dirty="0" err="1" smtClean="0"/>
            <a:t>proiecte</a:t>
          </a:r>
          <a:r>
            <a:rPr lang="en-US" sz="1600" b="1" dirty="0" smtClean="0"/>
            <a:t> pilot </a:t>
          </a:r>
          <a:endParaRPr lang="en-US" sz="1600" b="1" dirty="0"/>
        </a:p>
      </dgm:t>
    </dgm:pt>
    <dgm:pt modelId="{9DDD4891-3634-450C-85BD-7C97B4808887}" type="parTrans" cxnId="{929DF4A1-6170-4914-A3EF-18E887AB7A6C}">
      <dgm:prSet/>
      <dgm:spPr/>
      <dgm:t>
        <a:bodyPr/>
        <a:lstStyle/>
        <a:p>
          <a:endParaRPr lang="en-US" sz="1600" b="1"/>
        </a:p>
      </dgm:t>
    </dgm:pt>
    <dgm:pt modelId="{42FAAA7E-DA86-45D7-99D9-B5C17CD097E3}" type="sibTrans" cxnId="{929DF4A1-6170-4914-A3EF-18E887AB7A6C}">
      <dgm:prSet/>
      <dgm:spPr/>
      <dgm:t>
        <a:bodyPr/>
        <a:lstStyle/>
        <a:p>
          <a:endParaRPr lang="en-US" sz="1600" b="1"/>
        </a:p>
      </dgm:t>
    </dgm:pt>
    <dgm:pt modelId="{44FCD3DE-168E-40CD-B01E-3737D21B1B6A}">
      <dgm:prSet phldrT="[Text]" custT="1"/>
      <dgm:spPr/>
      <dgm:t>
        <a:bodyPr/>
        <a:lstStyle/>
        <a:p>
          <a:r>
            <a:rPr lang="ro-RO" sz="1600" b="1" dirty="0" smtClean="0"/>
            <a:t>Planuri, documentații, </a:t>
          </a:r>
          <a:r>
            <a:rPr lang="en-US" sz="1600" b="1" dirty="0" err="1" smtClean="0"/>
            <a:t>numai</a:t>
          </a:r>
          <a:r>
            <a:rPr lang="en-US" sz="1600" b="1" dirty="0" smtClean="0"/>
            <a:t> </a:t>
          </a:r>
          <a:r>
            <a:rPr lang="en-US" sz="1600" b="1" dirty="0" err="1" smtClean="0"/>
            <a:t>dacă</a:t>
          </a:r>
          <a:r>
            <a:rPr lang="en-US" sz="1600" b="1" dirty="0" smtClean="0"/>
            <a:t> </a:t>
          </a:r>
          <a:r>
            <a:rPr lang="en-US" sz="1600" b="1" dirty="0" err="1" smtClean="0"/>
            <a:t>acestea</a:t>
          </a:r>
          <a:r>
            <a:rPr lang="en-US" sz="1600" b="1" dirty="0" smtClean="0"/>
            <a:t> nu </a:t>
          </a:r>
          <a:r>
            <a:rPr lang="en-US" sz="1600" b="1" dirty="0" err="1" smtClean="0"/>
            <a:t>sunt</a:t>
          </a:r>
          <a:r>
            <a:rPr lang="en-US" sz="1600" b="1" dirty="0" smtClean="0"/>
            <a:t> </a:t>
          </a:r>
          <a:r>
            <a:rPr lang="en-US" sz="1600" b="1" dirty="0" err="1" smtClean="0"/>
            <a:t>destinate</a:t>
          </a:r>
          <a:r>
            <a:rPr lang="en-US" sz="1600" b="1" dirty="0" smtClean="0"/>
            <a:t> </a:t>
          </a:r>
          <a:r>
            <a:rPr lang="en-US" sz="1600" b="1" dirty="0" err="1" smtClean="0"/>
            <a:t>uzului</a:t>
          </a:r>
          <a:r>
            <a:rPr lang="en-US" sz="1600" b="1" dirty="0" smtClean="0"/>
            <a:t> </a:t>
          </a:r>
          <a:r>
            <a:rPr lang="en-US" sz="1600" b="1" dirty="0" err="1" smtClean="0"/>
            <a:t>comercial</a:t>
          </a:r>
          <a:r>
            <a:rPr lang="en-US" sz="1600" b="1" dirty="0" smtClean="0"/>
            <a:t>.</a:t>
          </a:r>
          <a:endParaRPr lang="en-US" sz="1600" b="1" dirty="0"/>
        </a:p>
      </dgm:t>
    </dgm:pt>
    <dgm:pt modelId="{0A95EA1D-E292-4791-9EE7-90D0900719F7}" type="parTrans" cxnId="{F22F7C74-3505-4C18-B462-EE01ACAAD5B8}">
      <dgm:prSet/>
      <dgm:spPr/>
      <dgm:t>
        <a:bodyPr/>
        <a:lstStyle/>
        <a:p>
          <a:endParaRPr lang="en-US" sz="1600" b="1"/>
        </a:p>
      </dgm:t>
    </dgm:pt>
    <dgm:pt modelId="{2529E69A-D112-479B-8F65-B75209610FE6}" type="sibTrans" cxnId="{F22F7C74-3505-4C18-B462-EE01ACAAD5B8}">
      <dgm:prSet/>
      <dgm:spPr/>
      <dgm:t>
        <a:bodyPr/>
        <a:lstStyle/>
        <a:p>
          <a:endParaRPr lang="en-US" sz="1600" b="1"/>
        </a:p>
      </dgm:t>
    </dgm:pt>
    <dgm:pt modelId="{C417E6BD-07E5-45DA-832E-7F24CAEC2663}" type="pres">
      <dgm:prSet presAssocID="{F4151411-6799-403C-8D21-4BB13A418608}" presName="Name0" presStyleCnt="0">
        <dgm:presLayoutVars>
          <dgm:chMax val="7"/>
          <dgm:chPref val="7"/>
          <dgm:dir/>
        </dgm:presLayoutVars>
      </dgm:prSet>
      <dgm:spPr/>
      <dgm:t>
        <a:bodyPr/>
        <a:lstStyle/>
        <a:p>
          <a:endParaRPr lang="en-US"/>
        </a:p>
      </dgm:t>
    </dgm:pt>
    <dgm:pt modelId="{ABF04EF6-BD4A-4BE0-BF18-0EC9757D520E}" type="pres">
      <dgm:prSet presAssocID="{F4151411-6799-403C-8D21-4BB13A418608}" presName="Name1" presStyleCnt="0"/>
      <dgm:spPr/>
    </dgm:pt>
    <dgm:pt modelId="{F348E11A-86B1-4844-ACE5-3CB4AAB99AED}" type="pres">
      <dgm:prSet presAssocID="{F4151411-6799-403C-8D21-4BB13A418608}" presName="cycle" presStyleCnt="0"/>
      <dgm:spPr/>
    </dgm:pt>
    <dgm:pt modelId="{F95ABB79-31DE-4EE1-908E-33871324F2F6}" type="pres">
      <dgm:prSet presAssocID="{F4151411-6799-403C-8D21-4BB13A418608}" presName="srcNode" presStyleLbl="node1" presStyleIdx="0" presStyleCnt="3"/>
      <dgm:spPr/>
    </dgm:pt>
    <dgm:pt modelId="{A82203A8-DA51-4A74-BA2E-C12382DE8BF7}" type="pres">
      <dgm:prSet presAssocID="{F4151411-6799-403C-8D21-4BB13A418608}" presName="conn" presStyleLbl="parChTrans1D2" presStyleIdx="0" presStyleCnt="1"/>
      <dgm:spPr/>
      <dgm:t>
        <a:bodyPr/>
        <a:lstStyle/>
        <a:p>
          <a:endParaRPr lang="en-US"/>
        </a:p>
      </dgm:t>
    </dgm:pt>
    <dgm:pt modelId="{F80E60C7-9C37-454A-B2C5-F1AE7B171154}" type="pres">
      <dgm:prSet presAssocID="{F4151411-6799-403C-8D21-4BB13A418608}" presName="extraNode" presStyleLbl="node1" presStyleIdx="0" presStyleCnt="3"/>
      <dgm:spPr/>
    </dgm:pt>
    <dgm:pt modelId="{7E3B6492-CAAD-4D7E-8998-2220475696F2}" type="pres">
      <dgm:prSet presAssocID="{F4151411-6799-403C-8D21-4BB13A418608}" presName="dstNode" presStyleLbl="node1" presStyleIdx="0" presStyleCnt="3"/>
      <dgm:spPr/>
    </dgm:pt>
    <dgm:pt modelId="{200E9335-3F13-46CE-AC32-6B87EE7791D8}" type="pres">
      <dgm:prSet presAssocID="{7ED1188A-3DFD-4D76-90FD-3750FD9D6462}" presName="text_1" presStyleLbl="node1" presStyleIdx="0" presStyleCnt="3">
        <dgm:presLayoutVars>
          <dgm:bulletEnabled val="1"/>
        </dgm:presLayoutVars>
      </dgm:prSet>
      <dgm:spPr/>
      <dgm:t>
        <a:bodyPr/>
        <a:lstStyle/>
        <a:p>
          <a:endParaRPr lang="en-US"/>
        </a:p>
      </dgm:t>
    </dgm:pt>
    <dgm:pt modelId="{EE05B70D-7DF1-492F-9C9F-00BB1F35AC31}" type="pres">
      <dgm:prSet presAssocID="{7ED1188A-3DFD-4D76-90FD-3750FD9D6462}" presName="accent_1" presStyleCnt="0"/>
      <dgm:spPr/>
    </dgm:pt>
    <dgm:pt modelId="{43981402-A7DD-41FF-9EDF-190EE0520E19}" type="pres">
      <dgm:prSet presAssocID="{7ED1188A-3DFD-4D76-90FD-3750FD9D6462}" presName="accentRepeatNode" presStyleLbl="solidFgAcc1" presStyleIdx="0" presStyleCnt="3"/>
      <dgm:spPr/>
    </dgm:pt>
    <dgm:pt modelId="{591406C2-583C-4344-9E7C-8A90F0660964}" type="pres">
      <dgm:prSet presAssocID="{9E86F9F4-4C01-47A3-9C2A-24C16B6CFA90}" presName="text_2" presStyleLbl="node1" presStyleIdx="1" presStyleCnt="3">
        <dgm:presLayoutVars>
          <dgm:bulletEnabled val="1"/>
        </dgm:presLayoutVars>
      </dgm:prSet>
      <dgm:spPr/>
      <dgm:t>
        <a:bodyPr/>
        <a:lstStyle/>
        <a:p>
          <a:endParaRPr lang="en-US"/>
        </a:p>
      </dgm:t>
    </dgm:pt>
    <dgm:pt modelId="{B1ADE30A-CD20-438E-A0B8-886C4C749E7D}" type="pres">
      <dgm:prSet presAssocID="{9E86F9F4-4C01-47A3-9C2A-24C16B6CFA90}" presName="accent_2" presStyleCnt="0"/>
      <dgm:spPr/>
    </dgm:pt>
    <dgm:pt modelId="{A3F0DC2C-B11A-43C9-B956-D28597BF0BBE}" type="pres">
      <dgm:prSet presAssocID="{9E86F9F4-4C01-47A3-9C2A-24C16B6CFA90}" presName="accentRepeatNode" presStyleLbl="solidFgAcc1" presStyleIdx="1" presStyleCnt="3"/>
      <dgm:spPr/>
    </dgm:pt>
    <dgm:pt modelId="{9C377F5E-5AF8-45BB-9FFC-77AB4675B420}" type="pres">
      <dgm:prSet presAssocID="{44FCD3DE-168E-40CD-B01E-3737D21B1B6A}" presName="text_3" presStyleLbl="node1" presStyleIdx="2" presStyleCnt="3">
        <dgm:presLayoutVars>
          <dgm:bulletEnabled val="1"/>
        </dgm:presLayoutVars>
      </dgm:prSet>
      <dgm:spPr/>
      <dgm:t>
        <a:bodyPr/>
        <a:lstStyle/>
        <a:p>
          <a:endParaRPr lang="en-US"/>
        </a:p>
      </dgm:t>
    </dgm:pt>
    <dgm:pt modelId="{85B2AAB4-F2D7-43AC-ACB6-A74A25834AB3}" type="pres">
      <dgm:prSet presAssocID="{44FCD3DE-168E-40CD-B01E-3737D21B1B6A}" presName="accent_3" presStyleCnt="0"/>
      <dgm:spPr/>
    </dgm:pt>
    <dgm:pt modelId="{BD777FEE-3A39-41FE-9767-943394E468C9}" type="pres">
      <dgm:prSet presAssocID="{44FCD3DE-168E-40CD-B01E-3737D21B1B6A}" presName="accentRepeatNode" presStyleLbl="solidFgAcc1" presStyleIdx="2" presStyleCnt="3"/>
      <dgm:spPr/>
    </dgm:pt>
  </dgm:ptLst>
  <dgm:cxnLst>
    <dgm:cxn modelId="{FEF516A6-D545-4461-A54C-90F9E156362A}" type="presOf" srcId="{9E86F9F4-4C01-47A3-9C2A-24C16B6CFA90}" destId="{591406C2-583C-4344-9E7C-8A90F0660964}" srcOrd="0" destOrd="0" presId="urn:microsoft.com/office/officeart/2008/layout/VerticalCurvedList"/>
    <dgm:cxn modelId="{948AAB9F-F828-4B7A-8173-F645A13A712A}" srcId="{F4151411-6799-403C-8D21-4BB13A418608}" destId="{7ED1188A-3DFD-4D76-90FD-3750FD9D6462}" srcOrd="0" destOrd="0" parTransId="{72AF92C9-FB05-46F1-9957-B335A2956C55}" sibTransId="{0D01A784-2189-4DC3-B3D8-053414ECF31E}"/>
    <dgm:cxn modelId="{F22F7C74-3505-4C18-B462-EE01ACAAD5B8}" srcId="{F4151411-6799-403C-8D21-4BB13A418608}" destId="{44FCD3DE-168E-40CD-B01E-3737D21B1B6A}" srcOrd="2" destOrd="0" parTransId="{0A95EA1D-E292-4791-9EE7-90D0900719F7}" sibTransId="{2529E69A-D112-479B-8F65-B75209610FE6}"/>
    <dgm:cxn modelId="{929DF4A1-6170-4914-A3EF-18E887AB7A6C}" srcId="{F4151411-6799-403C-8D21-4BB13A418608}" destId="{9E86F9F4-4C01-47A3-9C2A-24C16B6CFA90}" srcOrd="1" destOrd="0" parTransId="{9DDD4891-3634-450C-85BD-7C97B4808887}" sibTransId="{42FAAA7E-DA86-45D7-99D9-B5C17CD097E3}"/>
    <dgm:cxn modelId="{AB85FFBE-F378-4CF7-865A-7590C683E94D}" type="presOf" srcId="{7ED1188A-3DFD-4D76-90FD-3750FD9D6462}" destId="{200E9335-3F13-46CE-AC32-6B87EE7791D8}" srcOrd="0" destOrd="0" presId="urn:microsoft.com/office/officeart/2008/layout/VerticalCurvedList"/>
    <dgm:cxn modelId="{2B3A30BA-9F80-4B49-A4B1-7036A402E938}" type="presOf" srcId="{F4151411-6799-403C-8D21-4BB13A418608}" destId="{C417E6BD-07E5-45DA-832E-7F24CAEC2663}" srcOrd="0" destOrd="0" presId="urn:microsoft.com/office/officeart/2008/layout/VerticalCurvedList"/>
    <dgm:cxn modelId="{F3465AB5-6D56-4CC1-A012-BB3BB0DD94E5}" type="presOf" srcId="{44FCD3DE-168E-40CD-B01E-3737D21B1B6A}" destId="{9C377F5E-5AF8-45BB-9FFC-77AB4675B420}" srcOrd="0" destOrd="0" presId="urn:microsoft.com/office/officeart/2008/layout/VerticalCurvedList"/>
    <dgm:cxn modelId="{850EBF11-40D2-41B8-A19D-E761F2813DB7}" type="presOf" srcId="{0D01A784-2189-4DC3-B3D8-053414ECF31E}" destId="{A82203A8-DA51-4A74-BA2E-C12382DE8BF7}" srcOrd="0" destOrd="0" presId="urn:microsoft.com/office/officeart/2008/layout/VerticalCurvedList"/>
    <dgm:cxn modelId="{A65A4BB7-BE1E-4DE8-9CEC-A4078B531A80}" type="presParOf" srcId="{C417E6BD-07E5-45DA-832E-7F24CAEC2663}" destId="{ABF04EF6-BD4A-4BE0-BF18-0EC9757D520E}" srcOrd="0" destOrd="0" presId="urn:microsoft.com/office/officeart/2008/layout/VerticalCurvedList"/>
    <dgm:cxn modelId="{17CA299F-9817-4497-9FFC-F2604E90B0E2}" type="presParOf" srcId="{ABF04EF6-BD4A-4BE0-BF18-0EC9757D520E}" destId="{F348E11A-86B1-4844-ACE5-3CB4AAB99AED}" srcOrd="0" destOrd="0" presId="urn:microsoft.com/office/officeart/2008/layout/VerticalCurvedList"/>
    <dgm:cxn modelId="{553215AC-1E19-4780-9220-21AFF0426763}" type="presParOf" srcId="{F348E11A-86B1-4844-ACE5-3CB4AAB99AED}" destId="{F95ABB79-31DE-4EE1-908E-33871324F2F6}" srcOrd="0" destOrd="0" presId="urn:microsoft.com/office/officeart/2008/layout/VerticalCurvedList"/>
    <dgm:cxn modelId="{3780448C-AA8A-4DE8-BDB4-9D3145B1039C}" type="presParOf" srcId="{F348E11A-86B1-4844-ACE5-3CB4AAB99AED}" destId="{A82203A8-DA51-4A74-BA2E-C12382DE8BF7}" srcOrd="1" destOrd="0" presId="urn:microsoft.com/office/officeart/2008/layout/VerticalCurvedList"/>
    <dgm:cxn modelId="{D32E64BC-D44D-4D46-BD76-FB1201B28BC2}" type="presParOf" srcId="{F348E11A-86B1-4844-ACE5-3CB4AAB99AED}" destId="{F80E60C7-9C37-454A-B2C5-F1AE7B171154}" srcOrd="2" destOrd="0" presId="urn:microsoft.com/office/officeart/2008/layout/VerticalCurvedList"/>
    <dgm:cxn modelId="{B5D083C5-94CA-4A4B-AADE-0AC37A98A609}" type="presParOf" srcId="{F348E11A-86B1-4844-ACE5-3CB4AAB99AED}" destId="{7E3B6492-CAAD-4D7E-8998-2220475696F2}" srcOrd="3" destOrd="0" presId="urn:microsoft.com/office/officeart/2008/layout/VerticalCurvedList"/>
    <dgm:cxn modelId="{4471FF92-A523-4AA9-9F87-6830DB5EEA5B}" type="presParOf" srcId="{ABF04EF6-BD4A-4BE0-BF18-0EC9757D520E}" destId="{200E9335-3F13-46CE-AC32-6B87EE7791D8}" srcOrd="1" destOrd="0" presId="urn:microsoft.com/office/officeart/2008/layout/VerticalCurvedList"/>
    <dgm:cxn modelId="{F1CB8E33-6C60-4383-BE7D-C11C9EA22A72}" type="presParOf" srcId="{ABF04EF6-BD4A-4BE0-BF18-0EC9757D520E}" destId="{EE05B70D-7DF1-492F-9C9F-00BB1F35AC31}" srcOrd="2" destOrd="0" presId="urn:microsoft.com/office/officeart/2008/layout/VerticalCurvedList"/>
    <dgm:cxn modelId="{C8497E5D-1E6F-4E7C-8315-A0711B6C2C32}" type="presParOf" srcId="{EE05B70D-7DF1-492F-9C9F-00BB1F35AC31}" destId="{43981402-A7DD-41FF-9EDF-190EE0520E19}" srcOrd="0" destOrd="0" presId="urn:microsoft.com/office/officeart/2008/layout/VerticalCurvedList"/>
    <dgm:cxn modelId="{2F21087B-63FC-4D5F-BD85-FE70D4F8CB76}" type="presParOf" srcId="{ABF04EF6-BD4A-4BE0-BF18-0EC9757D520E}" destId="{591406C2-583C-4344-9E7C-8A90F0660964}" srcOrd="3" destOrd="0" presId="urn:microsoft.com/office/officeart/2008/layout/VerticalCurvedList"/>
    <dgm:cxn modelId="{3079AE81-18FC-4CBD-BBC1-AE046A00E329}" type="presParOf" srcId="{ABF04EF6-BD4A-4BE0-BF18-0EC9757D520E}" destId="{B1ADE30A-CD20-438E-A0B8-886C4C749E7D}" srcOrd="4" destOrd="0" presId="urn:microsoft.com/office/officeart/2008/layout/VerticalCurvedList"/>
    <dgm:cxn modelId="{57E7222E-F746-4E56-8E77-8E6ED5E37915}" type="presParOf" srcId="{B1ADE30A-CD20-438E-A0B8-886C4C749E7D}" destId="{A3F0DC2C-B11A-43C9-B956-D28597BF0BBE}" srcOrd="0" destOrd="0" presId="urn:microsoft.com/office/officeart/2008/layout/VerticalCurvedList"/>
    <dgm:cxn modelId="{CBE59EA9-022E-488C-8775-DFA712FDAE8E}" type="presParOf" srcId="{ABF04EF6-BD4A-4BE0-BF18-0EC9757D520E}" destId="{9C377F5E-5AF8-45BB-9FFC-77AB4675B420}" srcOrd="5" destOrd="0" presId="urn:microsoft.com/office/officeart/2008/layout/VerticalCurvedList"/>
    <dgm:cxn modelId="{126F1011-520B-4E06-8BFA-A4D58D65F9BD}" type="presParOf" srcId="{ABF04EF6-BD4A-4BE0-BF18-0EC9757D520E}" destId="{85B2AAB4-F2D7-43AC-ACB6-A74A25834AB3}" srcOrd="6" destOrd="0" presId="urn:microsoft.com/office/officeart/2008/layout/VerticalCurvedList"/>
    <dgm:cxn modelId="{6B6B348F-701F-4B02-8467-E54F9BE9DB2A}" type="presParOf" srcId="{85B2AAB4-F2D7-43AC-ACB6-A74A25834AB3}" destId="{BD777FEE-3A39-41FE-9767-943394E468C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8635345-6765-4C75-B9DB-3DBDC0C2AD5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D658936-15DE-432C-8AD1-2B98D4CC2F38}">
      <dgm:prSet phldrT="[Text]" custT="1"/>
      <dgm:spPr/>
      <dgm:t>
        <a:bodyPr/>
        <a:lstStyle/>
        <a:p>
          <a:pPr>
            <a:lnSpc>
              <a:spcPts val="1920"/>
            </a:lnSpc>
          </a:pPr>
          <a:r>
            <a:rPr lang="en-US" sz="1600" dirty="0" smtClean="0"/>
            <a:t>Declaraţie privind </a:t>
          </a:r>
          <a:r>
            <a:rPr lang="en-US" sz="1600" dirty="0" err="1" smtClean="0"/>
            <a:t>încadrarea</a:t>
          </a:r>
          <a:r>
            <a:rPr lang="en-US" sz="1600" dirty="0" smtClean="0"/>
            <a:t> </a:t>
          </a:r>
          <a:r>
            <a:rPr lang="en-US" sz="1600" dirty="0" err="1" smtClean="0"/>
            <a:t>în</a:t>
          </a:r>
          <a:r>
            <a:rPr lang="en-US" sz="1600" dirty="0" smtClean="0"/>
            <a:t> </a:t>
          </a:r>
          <a:r>
            <a:rPr lang="en-US" sz="1600" dirty="0" err="1" smtClean="0"/>
            <a:t>definiția</a:t>
          </a:r>
          <a:r>
            <a:rPr lang="en-US" sz="1600" dirty="0" smtClean="0"/>
            <a:t> </a:t>
          </a:r>
          <a:r>
            <a:rPr lang="en-US" sz="1600" dirty="0" err="1" smtClean="0"/>
            <a:t>organizației</a:t>
          </a:r>
          <a:r>
            <a:rPr lang="en-US" sz="1600" dirty="0" smtClean="0"/>
            <a:t> de cercetare – </a:t>
          </a:r>
          <a:r>
            <a:rPr lang="en-US" sz="1600" dirty="0" err="1" smtClean="0"/>
            <a:t>Anexa</a:t>
          </a:r>
          <a:r>
            <a:rPr lang="en-US" sz="1600" dirty="0" smtClean="0"/>
            <a:t> III.1 </a:t>
          </a:r>
          <a:endParaRPr lang="en-US" sz="1600" dirty="0"/>
        </a:p>
      </dgm:t>
    </dgm:pt>
    <dgm:pt modelId="{78B8AC09-C55C-49D9-B2C1-59A9214CA94E}" type="parTrans" cxnId="{07A3199B-E475-49BC-A815-E1E72CEE457D}">
      <dgm:prSet/>
      <dgm:spPr/>
      <dgm:t>
        <a:bodyPr/>
        <a:lstStyle/>
        <a:p>
          <a:pPr>
            <a:lnSpc>
              <a:spcPts val="1920"/>
            </a:lnSpc>
          </a:pPr>
          <a:endParaRPr lang="en-US" sz="1600"/>
        </a:p>
      </dgm:t>
    </dgm:pt>
    <dgm:pt modelId="{552B0665-656A-4EEA-B769-00B2996BEB23}" type="sibTrans" cxnId="{07A3199B-E475-49BC-A815-E1E72CEE457D}">
      <dgm:prSet/>
      <dgm:spPr/>
      <dgm:t>
        <a:bodyPr/>
        <a:lstStyle/>
        <a:p>
          <a:pPr>
            <a:lnSpc>
              <a:spcPts val="1920"/>
            </a:lnSpc>
          </a:pPr>
          <a:endParaRPr lang="en-US" sz="1600"/>
        </a:p>
      </dgm:t>
    </dgm:pt>
    <dgm:pt modelId="{9D03D638-8211-43A3-9403-338C614D7203}">
      <dgm:prSet phldrT="[Text]" custT="1"/>
      <dgm:spPr/>
      <dgm:t>
        <a:bodyPr/>
        <a:lstStyle/>
        <a:p>
          <a:pPr>
            <a:lnSpc>
              <a:spcPts val="1920"/>
            </a:lnSpc>
          </a:pPr>
          <a:r>
            <a:rPr lang="pt-BR" sz="1600" dirty="0" smtClean="0"/>
            <a:t>Declarație privind eligibilitatea organizației de cercetare – Anexa III.2</a:t>
          </a:r>
          <a:endParaRPr lang="en-US" sz="1600" dirty="0"/>
        </a:p>
      </dgm:t>
    </dgm:pt>
    <dgm:pt modelId="{605F3834-25F2-497A-8F51-6289DD39842A}" type="parTrans" cxnId="{1DA5B36F-DEBC-4CE8-9955-D3C852B1DE42}">
      <dgm:prSet/>
      <dgm:spPr/>
      <dgm:t>
        <a:bodyPr/>
        <a:lstStyle/>
        <a:p>
          <a:pPr>
            <a:lnSpc>
              <a:spcPts val="1920"/>
            </a:lnSpc>
          </a:pPr>
          <a:endParaRPr lang="en-US" sz="1600"/>
        </a:p>
      </dgm:t>
    </dgm:pt>
    <dgm:pt modelId="{DB68A85D-4B0E-4BB7-93AB-C9C5F826DCF0}" type="sibTrans" cxnId="{1DA5B36F-DEBC-4CE8-9955-D3C852B1DE42}">
      <dgm:prSet/>
      <dgm:spPr/>
      <dgm:t>
        <a:bodyPr/>
        <a:lstStyle/>
        <a:p>
          <a:pPr>
            <a:lnSpc>
              <a:spcPts val="1920"/>
            </a:lnSpc>
          </a:pPr>
          <a:endParaRPr lang="en-US" sz="1600"/>
        </a:p>
      </dgm:t>
    </dgm:pt>
    <dgm:pt modelId="{E0F272FE-0940-4984-9966-6CCF8A28F838}">
      <dgm:prSet phldrT="[Text]" custT="1"/>
      <dgm:spPr/>
      <dgm:t>
        <a:bodyPr/>
        <a:lstStyle/>
        <a:p>
          <a:pPr>
            <a:lnSpc>
              <a:spcPts val="1920"/>
            </a:lnSpc>
          </a:pPr>
          <a:r>
            <a:rPr lang="en-US" sz="1600" dirty="0" err="1" smtClean="0"/>
            <a:t>Declarație</a:t>
          </a:r>
          <a:r>
            <a:rPr lang="en-US" sz="1600" dirty="0" smtClean="0"/>
            <a:t> privind </a:t>
          </a:r>
          <a:r>
            <a:rPr lang="en-US" sz="1600" dirty="0" err="1" smtClean="0"/>
            <a:t>încadrarea</a:t>
          </a:r>
          <a:r>
            <a:rPr lang="en-US" sz="1600" dirty="0" smtClean="0"/>
            <a:t> </a:t>
          </a:r>
          <a:r>
            <a:rPr lang="en-US" sz="1600" dirty="0" err="1" smtClean="0"/>
            <a:t>în</a:t>
          </a:r>
          <a:r>
            <a:rPr lang="en-US" sz="1600" dirty="0" smtClean="0"/>
            <a:t> </a:t>
          </a:r>
          <a:r>
            <a:rPr lang="en-US" sz="1600" dirty="0" err="1" smtClean="0"/>
            <a:t>definiția</a:t>
          </a:r>
          <a:r>
            <a:rPr lang="en-US" sz="1600" dirty="0" smtClean="0"/>
            <a:t> </a:t>
          </a:r>
          <a:r>
            <a:rPr lang="en-US" sz="1600" dirty="0" err="1" smtClean="0"/>
            <a:t>întreprinderii</a:t>
          </a:r>
          <a:r>
            <a:rPr lang="en-US" sz="1600" dirty="0" smtClean="0"/>
            <a:t> – </a:t>
          </a:r>
          <a:r>
            <a:rPr lang="en-US" sz="1600" dirty="0" err="1" smtClean="0"/>
            <a:t>Anexa</a:t>
          </a:r>
          <a:r>
            <a:rPr lang="en-US" sz="1600" dirty="0" smtClean="0"/>
            <a:t> III.3 </a:t>
          </a:r>
          <a:endParaRPr lang="en-US" sz="1600" dirty="0"/>
        </a:p>
      </dgm:t>
    </dgm:pt>
    <dgm:pt modelId="{59E4B55F-6781-4321-9D11-577AD10359F3}" type="parTrans" cxnId="{BC7AE852-1284-44BA-8DA1-F315179FA9D7}">
      <dgm:prSet/>
      <dgm:spPr/>
      <dgm:t>
        <a:bodyPr/>
        <a:lstStyle/>
        <a:p>
          <a:pPr>
            <a:lnSpc>
              <a:spcPts val="1920"/>
            </a:lnSpc>
          </a:pPr>
          <a:endParaRPr lang="en-US" sz="1600"/>
        </a:p>
      </dgm:t>
    </dgm:pt>
    <dgm:pt modelId="{57A98523-000D-4212-83AD-BF5FB8120E83}" type="sibTrans" cxnId="{BC7AE852-1284-44BA-8DA1-F315179FA9D7}">
      <dgm:prSet/>
      <dgm:spPr/>
      <dgm:t>
        <a:bodyPr/>
        <a:lstStyle/>
        <a:p>
          <a:pPr>
            <a:lnSpc>
              <a:spcPts val="1920"/>
            </a:lnSpc>
          </a:pPr>
          <a:endParaRPr lang="en-US" sz="1600"/>
        </a:p>
      </dgm:t>
    </dgm:pt>
    <dgm:pt modelId="{F1F5B654-5F66-441C-93CF-C9466A77E041}">
      <dgm:prSet custT="1"/>
      <dgm:spPr/>
      <dgm:t>
        <a:bodyPr/>
        <a:lstStyle/>
        <a:p>
          <a:pPr>
            <a:lnSpc>
              <a:spcPts val="1920"/>
            </a:lnSpc>
          </a:pPr>
          <a:r>
            <a:rPr lang="en-US" sz="1600" dirty="0" err="1" smtClean="0"/>
            <a:t>Declarație</a:t>
          </a:r>
          <a:r>
            <a:rPr lang="en-US" sz="1600" dirty="0" smtClean="0"/>
            <a:t> privind </a:t>
          </a:r>
          <a:r>
            <a:rPr lang="en-US" sz="1600" dirty="0" err="1" smtClean="0"/>
            <a:t>eligibilitatea</a:t>
          </a:r>
          <a:r>
            <a:rPr lang="en-US" sz="1600" dirty="0" smtClean="0"/>
            <a:t> </a:t>
          </a:r>
          <a:r>
            <a:rPr lang="en-US" sz="1600" dirty="0" err="1" smtClean="0"/>
            <a:t>întreprinderii</a:t>
          </a:r>
          <a:r>
            <a:rPr lang="en-US" sz="1600" dirty="0" smtClean="0"/>
            <a:t> – </a:t>
          </a:r>
          <a:r>
            <a:rPr lang="en-US" sz="1600" dirty="0" err="1" smtClean="0"/>
            <a:t>Anexa</a:t>
          </a:r>
          <a:r>
            <a:rPr lang="en-US" sz="1600" dirty="0" smtClean="0"/>
            <a:t> III.4 </a:t>
          </a:r>
          <a:endParaRPr lang="en-US" sz="1600" dirty="0"/>
        </a:p>
      </dgm:t>
    </dgm:pt>
    <dgm:pt modelId="{B8EFBCCC-F5A2-4073-8574-C546E150724F}" type="parTrans" cxnId="{6C5164E6-7804-4215-9BDA-B4962AFCDFFD}">
      <dgm:prSet/>
      <dgm:spPr/>
      <dgm:t>
        <a:bodyPr/>
        <a:lstStyle/>
        <a:p>
          <a:pPr>
            <a:lnSpc>
              <a:spcPts val="1920"/>
            </a:lnSpc>
          </a:pPr>
          <a:endParaRPr lang="en-US" sz="1600"/>
        </a:p>
      </dgm:t>
    </dgm:pt>
    <dgm:pt modelId="{BDE8925D-B4CB-4542-A821-408C3C133D16}" type="sibTrans" cxnId="{6C5164E6-7804-4215-9BDA-B4962AFCDFFD}">
      <dgm:prSet/>
      <dgm:spPr/>
      <dgm:t>
        <a:bodyPr/>
        <a:lstStyle/>
        <a:p>
          <a:pPr>
            <a:lnSpc>
              <a:spcPts val="1920"/>
            </a:lnSpc>
          </a:pPr>
          <a:endParaRPr lang="en-US" sz="1600"/>
        </a:p>
      </dgm:t>
    </dgm:pt>
    <dgm:pt modelId="{AA6626A4-9041-4F83-9BDF-2A5342B5CD5C}">
      <dgm:prSet custT="1"/>
      <dgm:spPr/>
      <dgm:t>
        <a:bodyPr/>
        <a:lstStyle/>
        <a:p>
          <a:pPr>
            <a:lnSpc>
              <a:spcPts val="1920"/>
            </a:lnSpc>
          </a:pPr>
          <a:r>
            <a:rPr lang="en-US" sz="1600" dirty="0" err="1" smtClean="0"/>
            <a:t>Declarație</a:t>
          </a:r>
          <a:r>
            <a:rPr lang="en-US" sz="1600" dirty="0" smtClean="0"/>
            <a:t> </a:t>
          </a:r>
          <a:r>
            <a:rPr lang="en-US" sz="1600" dirty="0" err="1" smtClean="0"/>
            <a:t>în</a:t>
          </a:r>
          <a:r>
            <a:rPr lang="en-US" sz="1600" dirty="0" smtClean="0"/>
            <a:t> </a:t>
          </a:r>
          <a:r>
            <a:rPr lang="en-US" sz="1600" dirty="0" err="1" smtClean="0"/>
            <a:t>vederea</a:t>
          </a:r>
          <a:r>
            <a:rPr lang="en-US" sz="1600" dirty="0" smtClean="0"/>
            <a:t> </a:t>
          </a:r>
          <a:r>
            <a:rPr lang="en-US" sz="1600" dirty="0" err="1" smtClean="0"/>
            <a:t>certificării</a:t>
          </a:r>
          <a:r>
            <a:rPr lang="en-US" sz="1600" dirty="0" smtClean="0"/>
            <a:t> </a:t>
          </a:r>
          <a:r>
            <a:rPr lang="en-US" sz="1600" dirty="0" err="1" smtClean="0"/>
            <a:t>efectului</a:t>
          </a:r>
          <a:r>
            <a:rPr lang="en-US" sz="1600" dirty="0" smtClean="0"/>
            <a:t> </a:t>
          </a:r>
          <a:r>
            <a:rPr lang="en-US" sz="1600" dirty="0" err="1" smtClean="0"/>
            <a:t>stimulativ</a:t>
          </a:r>
          <a:r>
            <a:rPr lang="en-US" sz="1600" dirty="0" smtClean="0"/>
            <a:t> </a:t>
          </a:r>
          <a:r>
            <a:rPr lang="en-US" sz="1600" dirty="0" err="1" smtClean="0"/>
            <a:t>pentru</a:t>
          </a:r>
          <a:r>
            <a:rPr lang="en-US" sz="1600" dirty="0" smtClean="0"/>
            <a:t> </a:t>
          </a:r>
          <a:r>
            <a:rPr lang="en-US" sz="1600" dirty="0" err="1" smtClean="0"/>
            <a:t>întreprinderi</a:t>
          </a:r>
          <a:r>
            <a:rPr lang="en-US" sz="1600" dirty="0" smtClean="0"/>
            <a:t> </a:t>
          </a:r>
          <a:r>
            <a:rPr lang="en-US" sz="1600" dirty="0" err="1" smtClean="0"/>
            <a:t>mari</a:t>
          </a:r>
          <a:r>
            <a:rPr lang="en-US" sz="1600" dirty="0" smtClean="0"/>
            <a:t>– </a:t>
          </a:r>
          <a:r>
            <a:rPr lang="en-US" sz="1600" dirty="0" err="1" smtClean="0"/>
            <a:t>Anexa</a:t>
          </a:r>
          <a:r>
            <a:rPr lang="en-US" sz="1600" dirty="0" smtClean="0"/>
            <a:t> III.5A </a:t>
          </a:r>
          <a:endParaRPr lang="en-US" sz="1600" dirty="0"/>
        </a:p>
      </dgm:t>
    </dgm:pt>
    <dgm:pt modelId="{DE16136F-CE6E-4B2D-BD32-52C4B631041E}" type="parTrans" cxnId="{273288A2-BFD8-458C-8C88-B642AE4A0BFF}">
      <dgm:prSet/>
      <dgm:spPr/>
      <dgm:t>
        <a:bodyPr/>
        <a:lstStyle/>
        <a:p>
          <a:pPr>
            <a:lnSpc>
              <a:spcPts val="1920"/>
            </a:lnSpc>
          </a:pPr>
          <a:endParaRPr lang="en-US" sz="1600"/>
        </a:p>
      </dgm:t>
    </dgm:pt>
    <dgm:pt modelId="{75E628A8-0E01-4105-98CE-18A3F16C4D56}" type="sibTrans" cxnId="{273288A2-BFD8-458C-8C88-B642AE4A0BFF}">
      <dgm:prSet/>
      <dgm:spPr/>
      <dgm:t>
        <a:bodyPr/>
        <a:lstStyle/>
        <a:p>
          <a:pPr>
            <a:lnSpc>
              <a:spcPts val="1920"/>
            </a:lnSpc>
          </a:pPr>
          <a:endParaRPr lang="en-US" sz="1600"/>
        </a:p>
      </dgm:t>
    </dgm:pt>
    <dgm:pt modelId="{081A7510-DCF2-4355-8449-BE07530DE336}">
      <dgm:prSet custT="1"/>
      <dgm:spPr/>
      <dgm:t>
        <a:bodyPr/>
        <a:lstStyle/>
        <a:p>
          <a:pPr>
            <a:lnSpc>
              <a:spcPts val="1920"/>
            </a:lnSpc>
          </a:pPr>
          <a:r>
            <a:rPr lang="en-US" sz="1600" dirty="0" err="1" smtClean="0"/>
            <a:t>Declarație</a:t>
          </a:r>
          <a:r>
            <a:rPr lang="en-US" sz="1600" dirty="0" smtClean="0"/>
            <a:t> </a:t>
          </a:r>
          <a:r>
            <a:rPr lang="en-US" sz="1600" dirty="0" err="1" smtClean="0"/>
            <a:t>în</a:t>
          </a:r>
          <a:r>
            <a:rPr lang="en-US" sz="1600" dirty="0" smtClean="0"/>
            <a:t> </a:t>
          </a:r>
          <a:r>
            <a:rPr lang="en-US" sz="1600" dirty="0" err="1" smtClean="0"/>
            <a:t>vederea</a:t>
          </a:r>
          <a:r>
            <a:rPr lang="en-US" sz="1600" dirty="0" smtClean="0"/>
            <a:t> </a:t>
          </a:r>
          <a:r>
            <a:rPr lang="en-US" sz="1600" dirty="0" err="1" smtClean="0"/>
            <a:t>certificării</a:t>
          </a:r>
          <a:r>
            <a:rPr lang="en-US" sz="1600" dirty="0" smtClean="0"/>
            <a:t> </a:t>
          </a:r>
          <a:r>
            <a:rPr lang="en-US" sz="1600" dirty="0" err="1" smtClean="0"/>
            <a:t>efectului</a:t>
          </a:r>
          <a:r>
            <a:rPr lang="en-US" sz="1600" dirty="0" smtClean="0"/>
            <a:t> </a:t>
          </a:r>
          <a:r>
            <a:rPr lang="en-US" sz="1600" dirty="0" err="1" smtClean="0"/>
            <a:t>stimulativ</a:t>
          </a:r>
          <a:r>
            <a:rPr lang="en-US" sz="1600" dirty="0" smtClean="0"/>
            <a:t> </a:t>
          </a:r>
          <a:r>
            <a:rPr lang="en-US" sz="1600" dirty="0" err="1" smtClean="0"/>
            <a:t>pentru</a:t>
          </a:r>
          <a:r>
            <a:rPr lang="en-US" sz="1600" dirty="0" smtClean="0"/>
            <a:t> IMM – </a:t>
          </a:r>
          <a:r>
            <a:rPr lang="en-US" sz="1600" dirty="0" err="1" smtClean="0"/>
            <a:t>Anexa</a:t>
          </a:r>
          <a:r>
            <a:rPr lang="en-US" sz="1600" dirty="0" smtClean="0"/>
            <a:t> III.5B </a:t>
          </a:r>
          <a:endParaRPr lang="en-US" sz="1600" dirty="0"/>
        </a:p>
      </dgm:t>
    </dgm:pt>
    <dgm:pt modelId="{E38A6EAC-BA53-45AC-9620-215AD430E9EC}" type="parTrans" cxnId="{997F9D8C-6293-4764-B85A-91952DD28D08}">
      <dgm:prSet/>
      <dgm:spPr/>
      <dgm:t>
        <a:bodyPr/>
        <a:lstStyle/>
        <a:p>
          <a:pPr>
            <a:lnSpc>
              <a:spcPts val="1920"/>
            </a:lnSpc>
          </a:pPr>
          <a:endParaRPr lang="en-US" sz="1600"/>
        </a:p>
      </dgm:t>
    </dgm:pt>
    <dgm:pt modelId="{F0F0FCBF-ED38-453D-B668-81EA968EB67A}" type="sibTrans" cxnId="{997F9D8C-6293-4764-B85A-91952DD28D08}">
      <dgm:prSet/>
      <dgm:spPr/>
      <dgm:t>
        <a:bodyPr/>
        <a:lstStyle/>
        <a:p>
          <a:pPr>
            <a:lnSpc>
              <a:spcPts val="1920"/>
            </a:lnSpc>
          </a:pPr>
          <a:endParaRPr lang="en-US" sz="1600"/>
        </a:p>
      </dgm:t>
    </dgm:pt>
    <dgm:pt modelId="{95DC1357-7C8A-4066-9ADA-832AE0BBFA34}">
      <dgm:prSet custT="1"/>
      <dgm:spPr/>
      <dgm:t>
        <a:bodyPr/>
        <a:lstStyle/>
        <a:p>
          <a:pPr>
            <a:lnSpc>
              <a:spcPts val="1920"/>
            </a:lnSpc>
          </a:pPr>
          <a:r>
            <a:rPr lang="en-US" sz="1600" dirty="0" smtClean="0"/>
            <a:t>Declaraţie privind </a:t>
          </a:r>
          <a:r>
            <a:rPr lang="en-US" sz="1600" dirty="0" err="1" smtClean="0"/>
            <a:t>nefinanţarea</a:t>
          </a:r>
          <a:r>
            <a:rPr lang="en-US" sz="1600" dirty="0" smtClean="0"/>
            <a:t> din alte </a:t>
          </a:r>
          <a:r>
            <a:rPr lang="en-US" sz="1600" dirty="0" err="1" smtClean="0"/>
            <a:t>surse</a:t>
          </a:r>
          <a:r>
            <a:rPr lang="en-US" sz="1600" dirty="0" smtClean="0"/>
            <a:t>, </a:t>
          </a:r>
          <a:r>
            <a:rPr lang="en-US" sz="1600" dirty="0" err="1" smtClean="0"/>
            <a:t>certificării</a:t>
          </a:r>
          <a:r>
            <a:rPr lang="en-US" sz="1600" dirty="0" smtClean="0"/>
            <a:t> </a:t>
          </a:r>
          <a:r>
            <a:rPr lang="en-US" sz="1600" dirty="0" err="1" smtClean="0"/>
            <a:t>legalităţii</a:t>
          </a:r>
          <a:r>
            <a:rPr lang="en-US" sz="1600" dirty="0" smtClean="0"/>
            <a:t> </a:t>
          </a:r>
          <a:r>
            <a:rPr lang="en-US" sz="1600" dirty="0" err="1" smtClean="0"/>
            <a:t>și</a:t>
          </a:r>
          <a:r>
            <a:rPr lang="en-US" sz="1600" dirty="0" smtClean="0"/>
            <a:t> a </a:t>
          </a:r>
          <a:r>
            <a:rPr lang="en-US" sz="1600" dirty="0" err="1" smtClean="0"/>
            <a:t>corectitudinii</a:t>
          </a:r>
          <a:r>
            <a:rPr lang="en-US" sz="1600" dirty="0" smtClean="0"/>
            <a:t> </a:t>
          </a:r>
          <a:r>
            <a:rPr lang="en-US" sz="1600" dirty="0" err="1" smtClean="0"/>
            <a:t>informațiilor</a:t>
          </a:r>
          <a:r>
            <a:rPr lang="en-US" sz="1600" dirty="0" smtClean="0"/>
            <a:t> cuprinse </a:t>
          </a:r>
          <a:r>
            <a:rPr lang="en-US" sz="1600" dirty="0" err="1" smtClean="0"/>
            <a:t>în</a:t>
          </a:r>
          <a:r>
            <a:rPr lang="en-US" sz="1600" dirty="0" smtClean="0"/>
            <a:t> </a:t>
          </a:r>
          <a:r>
            <a:rPr lang="en-US" sz="1600" dirty="0" err="1" smtClean="0"/>
            <a:t>cererea</a:t>
          </a:r>
          <a:r>
            <a:rPr lang="en-US" sz="1600" dirty="0" smtClean="0"/>
            <a:t> de </a:t>
          </a:r>
          <a:r>
            <a:rPr lang="en-US" sz="1600" dirty="0" err="1" smtClean="0"/>
            <a:t>finanțare</a:t>
          </a:r>
          <a:r>
            <a:rPr lang="en-US" sz="1600" dirty="0" smtClean="0"/>
            <a:t> </a:t>
          </a:r>
          <a:r>
            <a:rPr lang="en-US" sz="1600" dirty="0" err="1" smtClean="0"/>
            <a:t>și</a:t>
          </a:r>
          <a:r>
            <a:rPr lang="en-US" sz="1600" dirty="0" smtClean="0"/>
            <a:t> a </a:t>
          </a:r>
          <a:r>
            <a:rPr lang="en-US" sz="1600" dirty="0" err="1" smtClean="0"/>
            <a:t>informațiilor</a:t>
          </a:r>
          <a:r>
            <a:rPr lang="en-US" sz="1600" dirty="0" smtClean="0"/>
            <a:t> </a:t>
          </a:r>
          <a:r>
            <a:rPr lang="en-US" sz="1600" dirty="0" err="1" smtClean="0"/>
            <a:t>completate</a:t>
          </a:r>
          <a:r>
            <a:rPr lang="en-US" sz="1600" dirty="0" smtClean="0"/>
            <a:t> </a:t>
          </a:r>
          <a:r>
            <a:rPr lang="en-US" sz="1600" dirty="0" err="1" smtClean="0"/>
            <a:t>în</a:t>
          </a:r>
          <a:r>
            <a:rPr lang="en-US" sz="1600" dirty="0" smtClean="0"/>
            <a:t> </a:t>
          </a:r>
          <a:r>
            <a:rPr lang="en-US" sz="1600" dirty="0" err="1" smtClean="0"/>
            <a:t>platforma</a:t>
          </a:r>
          <a:r>
            <a:rPr lang="en-US" sz="1600" dirty="0" smtClean="0"/>
            <a:t> de </a:t>
          </a:r>
          <a:r>
            <a:rPr lang="en-US" sz="1600" dirty="0" err="1" smtClean="0"/>
            <a:t>depunere</a:t>
          </a:r>
          <a:r>
            <a:rPr lang="en-US" sz="1600" dirty="0" smtClean="0"/>
            <a:t>  – </a:t>
          </a:r>
          <a:r>
            <a:rPr lang="en-US" sz="1600" dirty="0" err="1" smtClean="0"/>
            <a:t>Anexa</a:t>
          </a:r>
          <a:r>
            <a:rPr lang="en-US" sz="1600" dirty="0" smtClean="0"/>
            <a:t> III.6 </a:t>
          </a:r>
          <a:endParaRPr lang="en-US" sz="1600" dirty="0"/>
        </a:p>
      </dgm:t>
    </dgm:pt>
    <dgm:pt modelId="{9C16D072-D0A7-40DC-8860-85A1B6A15856}" type="parTrans" cxnId="{7F55E307-76F6-4E91-B138-FB7E94CBC6AC}">
      <dgm:prSet/>
      <dgm:spPr/>
      <dgm:t>
        <a:bodyPr/>
        <a:lstStyle/>
        <a:p>
          <a:pPr>
            <a:lnSpc>
              <a:spcPts val="1920"/>
            </a:lnSpc>
          </a:pPr>
          <a:endParaRPr lang="en-US" sz="1600"/>
        </a:p>
      </dgm:t>
    </dgm:pt>
    <dgm:pt modelId="{049E9C03-50D1-4625-B0AA-E12AE0A1D20E}" type="sibTrans" cxnId="{7F55E307-76F6-4E91-B138-FB7E94CBC6AC}">
      <dgm:prSet/>
      <dgm:spPr/>
      <dgm:t>
        <a:bodyPr/>
        <a:lstStyle/>
        <a:p>
          <a:pPr>
            <a:lnSpc>
              <a:spcPts val="1920"/>
            </a:lnSpc>
          </a:pPr>
          <a:endParaRPr lang="en-US" sz="1600"/>
        </a:p>
      </dgm:t>
    </dgm:pt>
    <dgm:pt modelId="{926DE055-9FA9-42B2-823D-B7889675148E}">
      <dgm:prSet custT="1"/>
      <dgm:spPr/>
      <dgm:t>
        <a:bodyPr/>
        <a:lstStyle/>
        <a:p>
          <a:pPr>
            <a:lnSpc>
              <a:spcPts val="1920"/>
            </a:lnSpc>
          </a:pPr>
          <a:r>
            <a:rPr lang="en-US" sz="1600" dirty="0" smtClean="0"/>
            <a:t>Declaraţie </a:t>
          </a:r>
          <a:r>
            <a:rPr lang="en-US" sz="1600" dirty="0" err="1" smtClean="0"/>
            <a:t>pe</a:t>
          </a:r>
          <a:r>
            <a:rPr lang="en-US" sz="1600" dirty="0" smtClean="0"/>
            <a:t> </a:t>
          </a:r>
          <a:r>
            <a:rPr lang="en-US" sz="1600" dirty="0" err="1" smtClean="0"/>
            <a:t>propria</a:t>
          </a:r>
          <a:r>
            <a:rPr lang="en-US" sz="1600" dirty="0" smtClean="0"/>
            <a:t> </a:t>
          </a:r>
          <a:r>
            <a:rPr lang="en-US" sz="1600" dirty="0" err="1" smtClean="0"/>
            <a:t>răspundere</a:t>
          </a:r>
          <a:r>
            <a:rPr lang="en-US" sz="1600" dirty="0" smtClean="0"/>
            <a:t> a </a:t>
          </a:r>
          <a:r>
            <a:rPr lang="en-US" sz="1600" dirty="0" err="1" smtClean="0"/>
            <a:t>instituției</a:t>
          </a:r>
          <a:r>
            <a:rPr lang="en-US" sz="1600" dirty="0" smtClean="0"/>
            <a:t> </a:t>
          </a:r>
          <a:r>
            <a:rPr lang="en-US" sz="1600" dirty="0" err="1" smtClean="0"/>
            <a:t>gazdă</a:t>
          </a:r>
          <a:r>
            <a:rPr lang="en-US" sz="1600" dirty="0" smtClean="0"/>
            <a:t>  </a:t>
          </a:r>
          <a:r>
            <a:rPr lang="en-US" sz="1600" dirty="0" err="1" smtClean="0"/>
            <a:t>prin</a:t>
          </a:r>
          <a:r>
            <a:rPr lang="en-US" sz="1600" dirty="0" smtClean="0"/>
            <a:t> care se </a:t>
          </a:r>
          <a:r>
            <a:rPr lang="en-US" sz="1600" dirty="0" err="1" smtClean="0"/>
            <a:t>certifică</a:t>
          </a:r>
          <a:r>
            <a:rPr lang="en-US" sz="1600" dirty="0" smtClean="0"/>
            <a:t> </a:t>
          </a:r>
          <a:r>
            <a:rPr lang="en-US" sz="1600" dirty="0" err="1" smtClean="0"/>
            <a:t>acceptarea</a:t>
          </a:r>
          <a:r>
            <a:rPr lang="en-US" sz="1600" dirty="0" smtClean="0"/>
            <a:t> </a:t>
          </a:r>
          <a:r>
            <a:rPr lang="en-US" sz="1600" dirty="0" err="1" smtClean="0"/>
            <a:t>implementării</a:t>
          </a:r>
          <a:r>
            <a:rPr lang="en-US" sz="1600" dirty="0" smtClean="0"/>
            <a:t> </a:t>
          </a:r>
          <a:r>
            <a:rPr lang="en-US" sz="1600" dirty="0" err="1" smtClean="0"/>
            <a:t>proiectului</a:t>
          </a:r>
          <a:r>
            <a:rPr lang="en-US" sz="1600" dirty="0" smtClean="0"/>
            <a:t> </a:t>
          </a:r>
          <a:r>
            <a:rPr lang="en-US" sz="1600" dirty="0" err="1" smtClean="0"/>
            <a:t>în</a:t>
          </a:r>
          <a:r>
            <a:rPr lang="en-US" sz="1600" dirty="0" smtClean="0"/>
            <a:t> </a:t>
          </a:r>
          <a:r>
            <a:rPr lang="en-US" sz="1600" dirty="0" err="1" smtClean="0"/>
            <a:t>instituție</a:t>
          </a:r>
          <a:r>
            <a:rPr lang="en-US" sz="1600" dirty="0" smtClean="0"/>
            <a:t> – </a:t>
          </a:r>
          <a:r>
            <a:rPr lang="en-US" sz="1600" dirty="0" err="1" smtClean="0"/>
            <a:t>Anexa</a:t>
          </a:r>
          <a:r>
            <a:rPr lang="en-US" sz="1600" dirty="0" smtClean="0"/>
            <a:t> III.7 </a:t>
          </a:r>
          <a:endParaRPr lang="en-US" sz="1600" dirty="0"/>
        </a:p>
      </dgm:t>
    </dgm:pt>
    <dgm:pt modelId="{E3F1813D-4AEE-4584-A1B5-A2C4DA8E5FCE}" type="parTrans" cxnId="{F7C8C508-315B-49FE-BA6C-6D6905EDB64E}">
      <dgm:prSet/>
      <dgm:spPr/>
      <dgm:t>
        <a:bodyPr/>
        <a:lstStyle/>
        <a:p>
          <a:pPr>
            <a:lnSpc>
              <a:spcPts val="1920"/>
            </a:lnSpc>
          </a:pPr>
          <a:endParaRPr lang="en-US" sz="1600"/>
        </a:p>
      </dgm:t>
    </dgm:pt>
    <dgm:pt modelId="{D34E77FF-7BDB-4131-97A4-19A8405CD418}" type="sibTrans" cxnId="{F7C8C508-315B-49FE-BA6C-6D6905EDB64E}">
      <dgm:prSet/>
      <dgm:spPr/>
      <dgm:t>
        <a:bodyPr/>
        <a:lstStyle/>
        <a:p>
          <a:pPr>
            <a:lnSpc>
              <a:spcPts val="1920"/>
            </a:lnSpc>
          </a:pPr>
          <a:endParaRPr lang="en-US" sz="1600"/>
        </a:p>
      </dgm:t>
    </dgm:pt>
    <dgm:pt modelId="{C4DC6E86-7E53-4136-94E0-B87129944768}" type="pres">
      <dgm:prSet presAssocID="{38635345-6765-4C75-B9DB-3DBDC0C2AD5C}" presName="linear" presStyleCnt="0">
        <dgm:presLayoutVars>
          <dgm:dir/>
          <dgm:animLvl val="lvl"/>
          <dgm:resizeHandles val="exact"/>
        </dgm:presLayoutVars>
      </dgm:prSet>
      <dgm:spPr/>
      <dgm:t>
        <a:bodyPr/>
        <a:lstStyle/>
        <a:p>
          <a:endParaRPr lang="en-US"/>
        </a:p>
      </dgm:t>
    </dgm:pt>
    <dgm:pt modelId="{D05CBC2A-23EF-4097-88FE-90B93723B883}" type="pres">
      <dgm:prSet presAssocID="{2D658936-15DE-432C-8AD1-2B98D4CC2F38}" presName="parentLin" presStyleCnt="0"/>
      <dgm:spPr/>
    </dgm:pt>
    <dgm:pt modelId="{DE4EBADE-3A6D-41C1-9A2F-D84A02A2E7B2}" type="pres">
      <dgm:prSet presAssocID="{2D658936-15DE-432C-8AD1-2B98D4CC2F38}" presName="parentLeftMargin" presStyleLbl="node1" presStyleIdx="0" presStyleCnt="8"/>
      <dgm:spPr/>
      <dgm:t>
        <a:bodyPr/>
        <a:lstStyle/>
        <a:p>
          <a:endParaRPr lang="en-US"/>
        </a:p>
      </dgm:t>
    </dgm:pt>
    <dgm:pt modelId="{DADEBC21-499E-4464-A041-5F3B309DF04C}" type="pres">
      <dgm:prSet presAssocID="{2D658936-15DE-432C-8AD1-2B98D4CC2F38}" presName="parentText" presStyleLbl="node1" presStyleIdx="0" presStyleCnt="8" custScaleX="131146">
        <dgm:presLayoutVars>
          <dgm:chMax val="0"/>
          <dgm:bulletEnabled val="1"/>
        </dgm:presLayoutVars>
      </dgm:prSet>
      <dgm:spPr/>
      <dgm:t>
        <a:bodyPr/>
        <a:lstStyle/>
        <a:p>
          <a:endParaRPr lang="en-US"/>
        </a:p>
      </dgm:t>
    </dgm:pt>
    <dgm:pt modelId="{D824659B-AC8C-4E42-8ADE-C8235C8F3C01}" type="pres">
      <dgm:prSet presAssocID="{2D658936-15DE-432C-8AD1-2B98D4CC2F38}" presName="negativeSpace" presStyleCnt="0"/>
      <dgm:spPr/>
    </dgm:pt>
    <dgm:pt modelId="{ACF428AE-368D-4F2B-B64B-D65042F4D432}" type="pres">
      <dgm:prSet presAssocID="{2D658936-15DE-432C-8AD1-2B98D4CC2F38}" presName="childText" presStyleLbl="conFgAcc1" presStyleIdx="0" presStyleCnt="8">
        <dgm:presLayoutVars>
          <dgm:bulletEnabled val="1"/>
        </dgm:presLayoutVars>
      </dgm:prSet>
      <dgm:spPr/>
    </dgm:pt>
    <dgm:pt modelId="{74693E78-DB62-4A4B-BDCB-7897FEE43422}" type="pres">
      <dgm:prSet presAssocID="{552B0665-656A-4EEA-B769-00B2996BEB23}" presName="spaceBetweenRectangles" presStyleCnt="0"/>
      <dgm:spPr/>
    </dgm:pt>
    <dgm:pt modelId="{F2FEEB98-CF9F-4CE4-A83C-9B6942EBB74D}" type="pres">
      <dgm:prSet presAssocID="{9D03D638-8211-43A3-9403-338C614D7203}" presName="parentLin" presStyleCnt="0"/>
      <dgm:spPr/>
    </dgm:pt>
    <dgm:pt modelId="{CDFD1587-ADD7-4A98-BA93-F5206FCA04B9}" type="pres">
      <dgm:prSet presAssocID="{9D03D638-8211-43A3-9403-338C614D7203}" presName="parentLeftMargin" presStyleLbl="node1" presStyleIdx="0" presStyleCnt="8"/>
      <dgm:spPr/>
      <dgm:t>
        <a:bodyPr/>
        <a:lstStyle/>
        <a:p>
          <a:endParaRPr lang="en-US"/>
        </a:p>
      </dgm:t>
    </dgm:pt>
    <dgm:pt modelId="{CB9CB6EC-A3DC-471C-95ED-A83F01EEF5AD}" type="pres">
      <dgm:prSet presAssocID="{9D03D638-8211-43A3-9403-338C614D7203}" presName="parentText" presStyleLbl="node1" presStyleIdx="1" presStyleCnt="8" custScaleX="131146">
        <dgm:presLayoutVars>
          <dgm:chMax val="0"/>
          <dgm:bulletEnabled val="1"/>
        </dgm:presLayoutVars>
      </dgm:prSet>
      <dgm:spPr/>
      <dgm:t>
        <a:bodyPr/>
        <a:lstStyle/>
        <a:p>
          <a:endParaRPr lang="en-US"/>
        </a:p>
      </dgm:t>
    </dgm:pt>
    <dgm:pt modelId="{EC948A83-0CC6-4D4A-95BD-28FDA6C86857}" type="pres">
      <dgm:prSet presAssocID="{9D03D638-8211-43A3-9403-338C614D7203}" presName="negativeSpace" presStyleCnt="0"/>
      <dgm:spPr/>
    </dgm:pt>
    <dgm:pt modelId="{9DAD5C3A-E6DD-4C0C-9D53-6D1307974A71}" type="pres">
      <dgm:prSet presAssocID="{9D03D638-8211-43A3-9403-338C614D7203}" presName="childText" presStyleLbl="conFgAcc1" presStyleIdx="1" presStyleCnt="8">
        <dgm:presLayoutVars>
          <dgm:bulletEnabled val="1"/>
        </dgm:presLayoutVars>
      </dgm:prSet>
      <dgm:spPr/>
    </dgm:pt>
    <dgm:pt modelId="{9F932571-5399-4A47-BAD1-594137A605A5}" type="pres">
      <dgm:prSet presAssocID="{DB68A85D-4B0E-4BB7-93AB-C9C5F826DCF0}" presName="spaceBetweenRectangles" presStyleCnt="0"/>
      <dgm:spPr/>
    </dgm:pt>
    <dgm:pt modelId="{4520B02D-1BD6-4257-B616-2C69D52C1A47}" type="pres">
      <dgm:prSet presAssocID="{E0F272FE-0940-4984-9966-6CCF8A28F838}" presName="parentLin" presStyleCnt="0"/>
      <dgm:spPr/>
    </dgm:pt>
    <dgm:pt modelId="{E5614C1B-0856-43D4-BE65-7954E6DE7B78}" type="pres">
      <dgm:prSet presAssocID="{E0F272FE-0940-4984-9966-6CCF8A28F838}" presName="parentLeftMargin" presStyleLbl="node1" presStyleIdx="1" presStyleCnt="8"/>
      <dgm:spPr/>
      <dgm:t>
        <a:bodyPr/>
        <a:lstStyle/>
        <a:p>
          <a:endParaRPr lang="en-US"/>
        </a:p>
      </dgm:t>
    </dgm:pt>
    <dgm:pt modelId="{077A0AAF-AA37-4233-92D7-D16E83B024A8}" type="pres">
      <dgm:prSet presAssocID="{E0F272FE-0940-4984-9966-6CCF8A28F838}" presName="parentText" presStyleLbl="node1" presStyleIdx="2" presStyleCnt="8" custScaleX="131146">
        <dgm:presLayoutVars>
          <dgm:chMax val="0"/>
          <dgm:bulletEnabled val="1"/>
        </dgm:presLayoutVars>
      </dgm:prSet>
      <dgm:spPr/>
      <dgm:t>
        <a:bodyPr/>
        <a:lstStyle/>
        <a:p>
          <a:endParaRPr lang="en-US"/>
        </a:p>
      </dgm:t>
    </dgm:pt>
    <dgm:pt modelId="{25791947-740F-4984-8037-3A6A331FA38F}" type="pres">
      <dgm:prSet presAssocID="{E0F272FE-0940-4984-9966-6CCF8A28F838}" presName="negativeSpace" presStyleCnt="0"/>
      <dgm:spPr/>
    </dgm:pt>
    <dgm:pt modelId="{6EAC7DF4-7A0D-41A9-9211-F4A2D6B84F02}" type="pres">
      <dgm:prSet presAssocID="{E0F272FE-0940-4984-9966-6CCF8A28F838}" presName="childText" presStyleLbl="conFgAcc1" presStyleIdx="2" presStyleCnt="8">
        <dgm:presLayoutVars>
          <dgm:bulletEnabled val="1"/>
        </dgm:presLayoutVars>
      </dgm:prSet>
      <dgm:spPr/>
    </dgm:pt>
    <dgm:pt modelId="{47D3468F-91E4-4D31-932C-E9ABA40A2CB2}" type="pres">
      <dgm:prSet presAssocID="{57A98523-000D-4212-83AD-BF5FB8120E83}" presName="spaceBetweenRectangles" presStyleCnt="0"/>
      <dgm:spPr/>
    </dgm:pt>
    <dgm:pt modelId="{EFF2A102-B7CE-4B09-AF6E-BC02838A437A}" type="pres">
      <dgm:prSet presAssocID="{F1F5B654-5F66-441C-93CF-C9466A77E041}" presName="parentLin" presStyleCnt="0"/>
      <dgm:spPr/>
    </dgm:pt>
    <dgm:pt modelId="{0A130559-FA4E-4487-BF70-A8CE4E083606}" type="pres">
      <dgm:prSet presAssocID="{F1F5B654-5F66-441C-93CF-C9466A77E041}" presName="parentLeftMargin" presStyleLbl="node1" presStyleIdx="2" presStyleCnt="8"/>
      <dgm:spPr/>
      <dgm:t>
        <a:bodyPr/>
        <a:lstStyle/>
        <a:p>
          <a:endParaRPr lang="en-US"/>
        </a:p>
      </dgm:t>
    </dgm:pt>
    <dgm:pt modelId="{E4563B39-D5E5-4CF3-99A2-D71D86CB0105}" type="pres">
      <dgm:prSet presAssocID="{F1F5B654-5F66-441C-93CF-C9466A77E041}" presName="parentText" presStyleLbl="node1" presStyleIdx="3" presStyleCnt="8" custScaleX="131146">
        <dgm:presLayoutVars>
          <dgm:chMax val="0"/>
          <dgm:bulletEnabled val="1"/>
        </dgm:presLayoutVars>
      </dgm:prSet>
      <dgm:spPr/>
      <dgm:t>
        <a:bodyPr/>
        <a:lstStyle/>
        <a:p>
          <a:endParaRPr lang="en-US"/>
        </a:p>
      </dgm:t>
    </dgm:pt>
    <dgm:pt modelId="{5C4475D0-38A3-4F35-8522-76259977A630}" type="pres">
      <dgm:prSet presAssocID="{F1F5B654-5F66-441C-93CF-C9466A77E041}" presName="negativeSpace" presStyleCnt="0"/>
      <dgm:spPr/>
    </dgm:pt>
    <dgm:pt modelId="{BB9D37E5-DEE9-4BA7-A47F-283D1145304F}" type="pres">
      <dgm:prSet presAssocID="{F1F5B654-5F66-441C-93CF-C9466A77E041}" presName="childText" presStyleLbl="conFgAcc1" presStyleIdx="3" presStyleCnt="8">
        <dgm:presLayoutVars>
          <dgm:bulletEnabled val="1"/>
        </dgm:presLayoutVars>
      </dgm:prSet>
      <dgm:spPr/>
    </dgm:pt>
    <dgm:pt modelId="{F7D7D405-AD5E-43C3-B5AB-6B1892CA76F5}" type="pres">
      <dgm:prSet presAssocID="{BDE8925D-B4CB-4542-A821-408C3C133D16}" presName="spaceBetweenRectangles" presStyleCnt="0"/>
      <dgm:spPr/>
    </dgm:pt>
    <dgm:pt modelId="{4E182F63-ECCC-45DC-93ED-4C10794D44E8}" type="pres">
      <dgm:prSet presAssocID="{AA6626A4-9041-4F83-9BDF-2A5342B5CD5C}" presName="parentLin" presStyleCnt="0"/>
      <dgm:spPr/>
    </dgm:pt>
    <dgm:pt modelId="{16595ACB-0D05-476F-8314-EC35E792A558}" type="pres">
      <dgm:prSet presAssocID="{AA6626A4-9041-4F83-9BDF-2A5342B5CD5C}" presName="parentLeftMargin" presStyleLbl="node1" presStyleIdx="3" presStyleCnt="8"/>
      <dgm:spPr/>
      <dgm:t>
        <a:bodyPr/>
        <a:lstStyle/>
        <a:p>
          <a:endParaRPr lang="en-US"/>
        </a:p>
      </dgm:t>
    </dgm:pt>
    <dgm:pt modelId="{4CEA8D0A-5EA1-4705-A224-0C724C3BA606}" type="pres">
      <dgm:prSet presAssocID="{AA6626A4-9041-4F83-9BDF-2A5342B5CD5C}" presName="parentText" presStyleLbl="node1" presStyleIdx="4" presStyleCnt="8" custScaleX="131146" custScaleY="119137">
        <dgm:presLayoutVars>
          <dgm:chMax val="0"/>
          <dgm:bulletEnabled val="1"/>
        </dgm:presLayoutVars>
      </dgm:prSet>
      <dgm:spPr/>
      <dgm:t>
        <a:bodyPr/>
        <a:lstStyle/>
        <a:p>
          <a:endParaRPr lang="en-US"/>
        </a:p>
      </dgm:t>
    </dgm:pt>
    <dgm:pt modelId="{7F66BF58-BE26-4CA7-B006-7F3672419CF9}" type="pres">
      <dgm:prSet presAssocID="{AA6626A4-9041-4F83-9BDF-2A5342B5CD5C}" presName="negativeSpace" presStyleCnt="0"/>
      <dgm:spPr/>
    </dgm:pt>
    <dgm:pt modelId="{E0A78FB0-1B6A-45A8-A432-5F25D992C8AE}" type="pres">
      <dgm:prSet presAssocID="{AA6626A4-9041-4F83-9BDF-2A5342B5CD5C}" presName="childText" presStyleLbl="conFgAcc1" presStyleIdx="4" presStyleCnt="8">
        <dgm:presLayoutVars>
          <dgm:bulletEnabled val="1"/>
        </dgm:presLayoutVars>
      </dgm:prSet>
      <dgm:spPr/>
    </dgm:pt>
    <dgm:pt modelId="{E4F8253C-9360-46CB-BE34-4F7965A96F71}" type="pres">
      <dgm:prSet presAssocID="{75E628A8-0E01-4105-98CE-18A3F16C4D56}" presName="spaceBetweenRectangles" presStyleCnt="0"/>
      <dgm:spPr/>
    </dgm:pt>
    <dgm:pt modelId="{C79B71A6-16DF-4875-B550-0C642F9B7B70}" type="pres">
      <dgm:prSet presAssocID="{081A7510-DCF2-4355-8449-BE07530DE336}" presName="parentLin" presStyleCnt="0"/>
      <dgm:spPr/>
    </dgm:pt>
    <dgm:pt modelId="{C285AF79-4D17-4D1E-B65A-2E92FE3B6A4E}" type="pres">
      <dgm:prSet presAssocID="{081A7510-DCF2-4355-8449-BE07530DE336}" presName="parentLeftMargin" presStyleLbl="node1" presStyleIdx="4" presStyleCnt="8"/>
      <dgm:spPr/>
      <dgm:t>
        <a:bodyPr/>
        <a:lstStyle/>
        <a:p>
          <a:endParaRPr lang="en-US"/>
        </a:p>
      </dgm:t>
    </dgm:pt>
    <dgm:pt modelId="{AF83B549-7E7E-486E-8875-900ED65D81F9}" type="pres">
      <dgm:prSet presAssocID="{081A7510-DCF2-4355-8449-BE07530DE336}" presName="parentText" presStyleLbl="node1" presStyleIdx="5" presStyleCnt="8" custScaleX="131146">
        <dgm:presLayoutVars>
          <dgm:chMax val="0"/>
          <dgm:bulletEnabled val="1"/>
        </dgm:presLayoutVars>
      </dgm:prSet>
      <dgm:spPr/>
      <dgm:t>
        <a:bodyPr/>
        <a:lstStyle/>
        <a:p>
          <a:endParaRPr lang="en-US"/>
        </a:p>
      </dgm:t>
    </dgm:pt>
    <dgm:pt modelId="{65DEE418-BE1B-4ECE-A0E9-C4D8C5D8EB22}" type="pres">
      <dgm:prSet presAssocID="{081A7510-DCF2-4355-8449-BE07530DE336}" presName="negativeSpace" presStyleCnt="0"/>
      <dgm:spPr/>
    </dgm:pt>
    <dgm:pt modelId="{E526A329-4842-43EB-92DA-000B9D3D8FBD}" type="pres">
      <dgm:prSet presAssocID="{081A7510-DCF2-4355-8449-BE07530DE336}" presName="childText" presStyleLbl="conFgAcc1" presStyleIdx="5" presStyleCnt="8">
        <dgm:presLayoutVars>
          <dgm:bulletEnabled val="1"/>
        </dgm:presLayoutVars>
      </dgm:prSet>
      <dgm:spPr/>
    </dgm:pt>
    <dgm:pt modelId="{51426064-8886-49BD-B750-EFA5090B888C}" type="pres">
      <dgm:prSet presAssocID="{F0F0FCBF-ED38-453D-B668-81EA968EB67A}" presName="spaceBetweenRectangles" presStyleCnt="0"/>
      <dgm:spPr/>
    </dgm:pt>
    <dgm:pt modelId="{AE57DE70-9EB7-4F13-855B-F57E3E74E2E5}" type="pres">
      <dgm:prSet presAssocID="{95DC1357-7C8A-4066-9ADA-832AE0BBFA34}" presName="parentLin" presStyleCnt="0"/>
      <dgm:spPr/>
    </dgm:pt>
    <dgm:pt modelId="{C1D56B67-10B3-426A-86FE-EF76EED11369}" type="pres">
      <dgm:prSet presAssocID="{95DC1357-7C8A-4066-9ADA-832AE0BBFA34}" presName="parentLeftMargin" presStyleLbl="node1" presStyleIdx="5" presStyleCnt="8"/>
      <dgm:spPr/>
      <dgm:t>
        <a:bodyPr/>
        <a:lstStyle/>
        <a:p>
          <a:endParaRPr lang="en-US"/>
        </a:p>
      </dgm:t>
    </dgm:pt>
    <dgm:pt modelId="{3D278C93-8F57-4273-B1D6-126501AB7347}" type="pres">
      <dgm:prSet presAssocID="{95DC1357-7C8A-4066-9ADA-832AE0BBFA34}" presName="parentText" presStyleLbl="node1" presStyleIdx="6" presStyleCnt="8" custScaleX="131146" custScaleY="214447">
        <dgm:presLayoutVars>
          <dgm:chMax val="0"/>
          <dgm:bulletEnabled val="1"/>
        </dgm:presLayoutVars>
      </dgm:prSet>
      <dgm:spPr/>
      <dgm:t>
        <a:bodyPr/>
        <a:lstStyle/>
        <a:p>
          <a:endParaRPr lang="en-US"/>
        </a:p>
      </dgm:t>
    </dgm:pt>
    <dgm:pt modelId="{E6DDAF2A-E37E-41AB-82C1-0CA8E430E6B0}" type="pres">
      <dgm:prSet presAssocID="{95DC1357-7C8A-4066-9ADA-832AE0BBFA34}" presName="negativeSpace" presStyleCnt="0"/>
      <dgm:spPr/>
    </dgm:pt>
    <dgm:pt modelId="{FDA96F0B-BA58-4CF5-93AE-33A279C82345}" type="pres">
      <dgm:prSet presAssocID="{95DC1357-7C8A-4066-9ADA-832AE0BBFA34}" presName="childText" presStyleLbl="conFgAcc1" presStyleIdx="6" presStyleCnt="8">
        <dgm:presLayoutVars>
          <dgm:bulletEnabled val="1"/>
        </dgm:presLayoutVars>
      </dgm:prSet>
      <dgm:spPr/>
    </dgm:pt>
    <dgm:pt modelId="{5AFD1440-68C0-43D1-A560-CCD17AFE031A}" type="pres">
      <dgm:prSet presAssocID="{049E9C03-50D1-4625-B0AA-E12AE0A1D20E}" presName="spaceBetweenRectangles" presStyleCnt="0"/>
      <dgm:spPr/>
    </dgm:pt>
    <dgm:pt modelId="{CC886558-7201-4DD3-AE7E-AFCEF3108F82}" type="pres">
      <dgm:prSet presAssocID="{926DE055-9FA9-42B2-823D-B7889675148E}" presName="parentLin" presStyleCnt="0"/>
      <dgm:spPr/>
    </dgm:pt>
    <dgm:pt modelId="{6F224099-63F6-4AE3-998A-002671E7F6CC}" type="pres">
      <dgm:prSet presAssocID="{926DE055-9FA9-42B2-823D-B7889675148E}" presName="parentLeftMargin" presStyleLbl="node1" presStyleIdx="6" presStyleCnt="8"/>
      <dgm:spPr/>
      <dgm:t>
        <a:bodyPr/>
        <a:lstStyle/>
        <a:p>
          <a:endParaRPr lang="en-US"/>
        </a:p>
      </dgm:t>
    </dgm:pt>
    <dgm:pt modelId="{C7E051FC-3109-477B-A033-0CDB16C84B00}" type="pres">
      <dgm:prSet presAssocID="{926DE055-9FA9-42B2-823D-B7889675148E}" presName="parentText" presStyleLbl="node1" presStyleIdx="7" presStyleCnt="8" custScaleX="131146" custScaleY="199129">
        <dgm:presLayoutVars>
          <dgm:chMax val="0"/>
          <dgm:bulletEnabled val="1"/>
        </dgm:presLayoutVars>
      </dgm:prSet>
      <dgm:spPr/>
      <dgm:t>
        <a:bodyPr/>
        <a:lstStyle/>
        <a:p>
          <a:endParaRPr lang="en-US"/>
        </a:p>
      </dgm:t>
    </dgm:pt>
    <dgm:pt modelId="{8C3A941C-0C41-4C1B-BABC-4BD1762B7B18}" type="pres">
      <dgm:prSet presAssocID="{926DE055-9FA9-42B2-823D-B7889675148E}" presName="negativeSpace" presStyleCnt="0"/>
      <dgm:spPr/>
    </dgm:pt>
    <dgm:pt modelId="{12F3CB9F-C997-4C35-B4E6-5E04420C21D9}" type="pres">
      <dgm:prSet presAssocID="{926DE055-9FA9-42B2-823D-B7889675148E}" presName="childText" presStyleLbl="conFgAcc1" presStyleIdx="7" presStyleCnt="8">
        <dgm:presLayoutVars>
          <dgm:bulletEnabled val="1"/>
        </dgm:presLayoutVars>
      </dgm:prSet>
      <dgm:spPr/>
    </dgm:pt>
  </dgm:ptLst>
  <dgm:cxnLst>
    <dgm:cxn modelId="{58F14F51-8219-4310-81E3-89A29FD349F3}" type="presOf" srcId="{F1F5B654-5F66-441C-93CF-C9466A77E041}" destId="{E4563B39-D5E5-4CF3-99A2-D71D86CB0105}" srcOrd="1" destOrd="0" presId="urn:microsoft.com/office/officeart/2005/8/layout/list1"/>
    <dgm:cxn modelId="{4FDDB9AA-CDEB-474B-A791-2C1F63535667}" type="presOf" srcId="{95DC1357-7C8A-4066-9ADA-832AE0BBFA34}" destId="{C1D56B67-10B3-426A-86FE-EF76EED11369}" srcOrd="0" destOrd="0" presId="urn:microsoft.com/office/officeart/2005/8/layout/list1"/>
    <dgm:cxn modelId="{F7C8C508-315B-49FE-BA6C-6D6905EDB64E}" srcId="{38635345-6765-4C75-B9DB-3DBDC0C2AD5C}" destId="{926DE055-9FA9-42B2-823D-B7889675148E}" srcOrd="7" destOrd="0" parTransId="{E3F1813D-4AEE-4584-A1B5-A2C4DA8E5FCE}" sibTransId="{D34E77FF-7BDB-4131-97A4-19A8405CD418}"/>
    <dgm:cxn modelId="{6C5164E6-7804-4215-9BDA-B4962AFCDFFD}" srcId="{38635345-6765-4C75-B9DB-3DBDC0C2AD5C}" destId="{F1F5B654-5F66-441C-93CF-C9466A77E041}" srcOrd="3" destOrd="0" parTransId="{B8EFBCCC-F5A2-4073-8574-C546E150724F}" sibTransId="{BDE8925D-B4CB-4542-A821-408C3C133D16}"/>
    <dgm:cxn modelId="{273288A2-BFD8-458C-8C88-B642AE4A0BFF}" srcId="{38635345-6765-4C75-B9DB-3DBDC0C2AD5C}" destId="{AA6626A4-9041-4F83-9BDF-2A5342B5CD5C}" srcOrd="4" destOrd="0" parTransId="{DE16136F-CE6E-4B2D-BD32-52C4B631041E}" sibTransId="{75E628A8-0E01-4105-98CE-18A3F16C4D56}"/>
    <dgm:cxn modelId="{E9C31315-E900-46C1-9D29-C31A499D947B}" type="presOf" srcId="{081A7510-DCF2-4355-8449-BE07530DE336}" destId="{AF83B549-7E7E-486E-8875-900ED65D81F9}" srcOrd="1" destOrd="0" presId="urn:microsoft.com/office/officeart/2005/8/layout/list1"/>
    <dgm:cxn modelId="{A06D5A16-AB45-4429-AAD7-B7B7996F0152}" type="presOf" srcId="{926DE055-9FA9-42B2-823D-B7889675148E}" destId="{6F224099-63F6-4AE3-998A-002671E7F6CC}" srcOrd="0" destOrd="0" presId="urn:microsoft.com/office/officeart/2005/8/layout/list1"/>
    <dgm:cxn modelId="{07A3199B-E475-49BC-A815-E1E72CEE457D}" srcId="{38635345-6765-4C75-B9DB-3DBDC0C2AD5C}" destId="{2D658936-15DE-432C-8AD1-2B98D4CC2F38}" srcOrd="0" destOrd="0" parTransId="{78B8AC09-C55C-49D9-B2C1-59A9214CA94E}" sibTransId="{552B0665-656A-4EEA-B769-00B2996BEB23}"/>
    <dgm:cxn modelId="{4ED6AB11-036E-4278-990C-FF2F41598661}" type="presOf" srcId="{38635345-6765-4C75-B9DB-3DBDC0C2AD5C}" destId="{C4DC6E86-7E53-4136-94E0-B87129944768}" srcOrd="0" destOrd="0" presId="urn:microsoft.com/office/officeart/2005/8/layout/list1"/>
    <dgm:cxn modelId="{1DA5B36F-DEBC-4CE8-9955-D3C852B1DE42}" srcId="{38635345-6765-4C75-B9DB-3DBDC0C2AD5C}" destId="{9D03D638-8211-43A3-9403-338C614D7203}" srcOrd="1" destOrd="0" parTransId="{605F3834-25F2-497A-8F51-6289DD39842A}" sibTransId="{DB68A85D-4B0E-4BB7-93AB-C9C5F826DCF0}"/>
    <dgm:cxn modelId="{BC7AE852-1284-44BA-8DA1-F315179FA9D7}" srcId="{38635345-6765-4C75-B9DB-3DBDC0C2AD5C}" destId="{E0F272FE-0940-4984-9966-6CCF8A28F838}" srcOrd="2" destOrd="0" parTransId="{59E4B55F-6781-4321-9D11-577AD10359F3}" sibTransId="{57A98523-000D-4212-83AD-BF5FB8120E83}"/>
    <dgm:cxn modelId="{B39C9B14-4DED-428A-9CF2-AAFC4089224F}" type="presOf" srcId="{9D03D638-8211-43A3-9403-338C614D7203}" destId="{CDFD1587-ADD7-4A98-BA93-F5206FCA04B9}" srcOrd="0" destOrd="0" presId="urn:microsoft.com/office/officeart/2005/8/layout/list1"/>
    <dgm:cxn modelId="{55F3EA43-07BE-4D00-AD27-FAE00AA379F8}" type="presOf" srcId="{081A7510-DCF2-4355-8449-BE07530DE336}" destId="{C285AF79-4D17-4D1E-B65A-2E92FE3B6A4E}" srcOrd="0" destOrd="0" presId="urn:microsoft.com/office/officeart/2005/8/layout/list1"/>
    <dgm:cxn modelId="{AE66C070-14F3-4321-9CA5-856529846D7F}" type="presOf" srcId="{E0F272FE-0940-4984-9966-6CCF8A28F838}" destId="{077A0AAF-AA37-4233-92D7-D16E83B024A8}" srcOrd="1" destOrd="0" presId="urn:microsoft.com/office/officeart/2005/8/layout/list1"/>
    <dgm:cxn modelId="{997F9D8C-6293-4764-B85A-91952DD28D08}" srcId="{38635345-6765-4C75-B9DB-3DBDC0C2AD5C}" destId="{081A7510-DCF2-4355-8449-BE07530DE336}" srcOrd="5" destOrd="0" parTransId="{E38A6EAC-BA53-45AC-9620-215AD430E9EC}" sibTransId="{F0F0FCBF-ED38-453D-B668-81EA968EB67A}"/>
    <dgm:cxn modelId="{162EC3B2-8979-46D2-BDA7-38ABE6BAE0F2}" type="presOf" srcId="{926DE055-9FA9-42B2-823D-B7889675148E}" destId="{C7E051FC-3109-477B-A033-0CDB16C84B00}" srcOrd="1" destOrd="0" presId="urn:microsoft.com/office/officeart/2005/8/layout/list1"/>
    <dgm:cxn modelId="{7F55E307-76F6-4E91-B138-FB7E94CBC6AC}" srcId="{38635345-6765-4C75-B9DB-3DBDC0C2AD5C}" destId="{95DC1357-7C8A-4066-9ADA-832AE0BBFA34}" srcOrd="6" destOrd="0" parTransId="{9C16D072-D0A7-40DC-8860-85A1B6A15856}" sibTransId="{049E9C03-50D1-4625-B0AA-E12AE0A1D20E}"/>
    <dgm:cxn modelId="{D8A2C346-A743-496A-9F2C-63EE2F5B77C6}" type="presOf" srcId="{AA6626A4-9041-4F83-9BDF-2A5342B5CD5C}" destId="{16595ACB-0D05-476F-8314-EC35E792A558}" srcOrd="0" destOrd="0" presId="urn:microsoft.com/office/officeart/2005/8/layout/list1"/>
    <dgm:cxn modelId="{DEF6AC97-3D59-4DD9-8DE0-C72D4AC90064}" type="presOf" srcId="{95DC1357-7C8A-4066-9ADA-832AE0BBFA34}" destId="{3D278C93-8F57-4273-B1D6-126501AB7347}" srcOrd="1" destOrd="0" presId="urn:microsoft.com/office/officeart/2005/8/layout/list1"/>
    <dgm:cxn modelId="{8B97A74B-6563-49EF-80E0-485FCEC62A3F}" type="presOf" srcId="{AA6626A4-9041-4F83-9BDF-2A5342B5CD5C}" destId="{4CEA8D0A-5EA1-4705-A224-0C724C3BA606}" srcOrd="1" destOrd="0" presId="urn:microsoft.com/office/officeart/2005/8/layout/list1"/>
    <dgm:cxn modelId="{758C9440-0205-415E-85C4-988316C4EEE9}" type="presOf" srcId="{2D658936-15DE-432C-8AD1-2B98D4CC2F38}" destId="{DE4EBADE-3A6D-41C1-9A2F-D84A02A2E7B2}" srcOrd="0" destOrd="0" presId="urn:microsoft.com/office/officeart/2005/8/layout/list1"/>
    <dgm:cxn modelId="{3B439FB1-A910-423E-A56C-74A80BB66B25}" type="presOf" srcId="{F1F5B654-5F66-441C-93CF-C9466A77E041}" destId="{0A130559-FA4E-4487-BF70-A8CE4E083606}" srcOrd="0" destOrd="0" presId="urn:microsoft.com/office/officeart/2005/8/layout/list1"/>
    <dgm:cxn modelId="{4CF3CF20-B8F3-4A2D-9F8B-EA47152DBF59}" type="presOf" srcId="{E0F272FE-0940-4984-9966-6CCF8A28F838}" destId="{E5614C1B-0856-43D4-BE65-7954E6DE7B78}" srcOrd="0" destOrd="0" presId="urn:microsoft.com/office/officeart/2005/8/layout/list1"/>
    <dgm:cxn modelId="{1A47D6BF-921A-47D7-8712-ECDA54E4AF00}" type="presOf" srcId="{2D658936-15DE-432C-8AD1-2B98D4CC2F38}" destId="{DADEBC21-499E-4464-A041-5F3B309DF04C}" srcOrd="1" destOrd="0" presId="urn:microsoft.com/office/officeart/2005/8/layout/list1"/>
    <dgm:cxn modelId="{CB429C16-E1C4-44FA-8496-ECF967C4BB17}" type="presOf" srcId="{9D03D638-8211-43A3-9403-338C614D7203}" destId="{CB9CB6EC-A3DC-471C-95ED-A83F01EEF5AD}" srcOrd="1" destOrd="0" presId="urn:microsoft.com/office/officeart/2005/8/layout/list1"/>
    <dgm:cxn modelId="{DF7B58D2-32E2-4153-AEE8-A21F4E774BF6}" type="presParOf" srcId="{C4DC6E86-7E53-4136-94E0-B87129944768}" destId="{D05CBC2A-23EF-4097-88FE-90B93723B883}" srcOrd="0" destOrd="0" presId="urn:microsoft.com/office/officeart/2005/8/layout/list1"/>
    <dgm:cxn modelId="{6802EA4F-FD52-44D3-9824-B6D06ECC84A2}" type="presParOf" srcId="{D05CBC2A-23EF-4097-88FE-90B93723B883}" destId="{DE4EBADE-3A6D-41C1-9A2F-D84A02A2E7B2}" srcOrd="0" destOrd="0" presId="urn:microsoft.com/office/officeart/2005/8/layout/list1"/>
    <dgm:cxn modelId="{AB665D48-E8C7-403D-B51C-A4CFF3F09B06}" type="presParOf" srcId="{D05CBC2A-23EF-4097-88FE-90B93723B883}" destId="{DADEBC21-499E-4464-A041-5F3B309DF04C}" srcOrd="1" destOrd="0" presId="urn:microsoft.com/office/officeart/2005/8/layout/list1"/>
    <dgm:cxn modelId="{FDB3D540-BC78-4514-9A11-D4FA0D0464C8}" type="presParOf" srcId="{C4DC6E86-7E53-4136-94E0-B87129944768}" destId="{D824659B-AC8C-4E42-8ADE-C8235C8F3C01}" srcOrd="1" destOrd="0" presId="urn:microsoft.com/office/officeart/2005/8/layout/list1"/>
    <dgm:cxn modelId="{0F106792-2294-4C7E-91A0-305A62FBF9E3}" type="presParOf" srcId="{C4DC6E86-7E53-4136-94E0-B87129944768}" destId="{ACF428AE-368D-4F2B-B64B-D65042F4D432}" srcOrd="2" destOrd="0" presId="urn:microsoft.com/office/officeart/2005/8/layout/list1"/>
    <dgm:cxn modelId="{7388D6F9-7AA6-4CD8-AE35-8636E56AA0EE}" type="presParOf" srcId="{C4DC6E86-7E53-4136-94E0-B87129944768}" destId="{74693E78-DB62-4A4B-BDCB-7897FEE43422}" srcOrd="3" destOrd="0" presId="urn:microsoft.com/office/officeart/2005/8/layout/list1"/>
    <dgm:cxn modelId="{40671F80-2C3E-4338-87F9-5C288E0B1C20}" type="presParOf" srcId="{C4DC6E86-7E53-4136-94E0-B87129944768}" destId="{F2FEEB98-CF9F-4CE4-A83C-9B6942EBB74D}" srcOrd="4" destOrd="0" presId="urn:microsoft.com/office/officeart/2005/8/layout/list1"/>
    <dgm:cxn modelId="{CAE3408F-6147-41A8-B07B-055D76DEB484}" type="presParOf" srcId="{F2FEEB98-CF9F-4CE4-A83C-9B6942EBB74D}" destId="{CDFD1587-ADD7-4A98-BA93-F5206FCA04B9}" srcOrd="0" destOrd="0" presId="urn:microsoft.com/office/officeart/2005/8/layout/list1"/>
    <dgm:cxn modelId="{79173EAF-91F7-441D-9E3F-A4C23487691C}" type="presParOf" srcId="{F2FEEB98-CF9F-4CE4-A83C-9B6942EBB74D}" destId="{CB9CB6EC-A3DC-471C-95ED-A83F01EEF5AD}" srcOrd="1" destOrd="0" presId="urn:microsoft.com/office/officeart/2005/8/layout/list1"/>
    <dgm:cxn modelId="{7293485D-11EE-4918-9F49-DBA2D3BF6EC6}" type="presParOf" srcId="{C4DC6E86-7E53-4136-94E0-B87129944768}" destId="{EC948A83-0CC6-4D4A-95BD-28FDA6C86857}" srcOrd="5" destOrd="0" presId="urn:microsoft.com/office/officeart/2005/8/layout/list1"/>
    <dgm:cxn modelId="{44D40B2D-44C8-402F-A58F-912BC05D8EBA}" type="presParOf" srcId="{C4DC6E86-7E53-4136-94E0-B87129944768}" destId="{9DAD5C3A-E6DD-4C0C-9D53-6D1307974A71}" srcOrd="6" destOrd="0" presId="urn:microsoft.com/office/officeart/2005/8/layout/list1"/>
    <dgm:cxn modelId="{E63DA583-2B7A-4987-BE17-D39D557C2993}" type="presParOf" srcId="{C4DC6E86-7E53-4136-94E0-B87129944768}" destId="{9F932571-5399-4A47-BAD1-594137A605A5}" srcOrd="7" destOrd="0" presId="urn:microsoft.com/office/officeart/2005/8/layout/list1"/>
    <dgm:cxn modelId="{526212D8-FC1C-4342-812D-9E97B8FEAFCD}" type="presParOf" srcId="{C4DC6E86-7E53-4136-94E0-B87129944768}" destId="{4520B02D-1BD6-4257-B616-2C69D52C1A47}" srcOrd="8" destOrd="0" presId="urn:microsoft.com/office/officeart/2005/8/layout/list1"/>
    <dgm:cxn modelId="{DE6B7ABE-AAD5-4DDA-A30C-D2BCC8AE7A79}" type="presParOf" srcId="{4520B02D-1BD6-4257-B616-2C69D52C1A47}" destId="{E5614C1B-0856-43D4-BE65-7954E6DE7B78}" srcOrd="0" destOrd="0" presId="urn:microsoft.com/office/officeart/2005/8/layout/list1"/>
    <dgm:cxn modelId="{66DC5DE7-AF67-491E-9B41-54CADAD241F9}" type="presParOf" srcId="{4520B02D-1BD6-4257-B616-2C69D52C1A47}" destId="{077A0AAF-AA37-4233-92D7-D16E83B024A8}" srcOrd="1" destOrd="0" presId="urn:microsoft.com/office/officeart/2005/8/layout/list1"/>
    <dgm:cxn modelId="{8B0DE1DC-5520-42FE-8543-486D570BA44B}" type="presParOf" srcId="{C4DC6E86-7E53-4136-94E0-B87129944768}" destId="{25791947-740F-4984-8037-3A6A331FA38F}" srcOrd="9" destOrd="0" presId="urn:microsoft.com/office/officeart/2005/8/layout/list1"/>
    <dgm:cxn modelId="{D5BBA52A-835B-4571-ACF5-A2F0E4DE3910}" type="presParOf" srcId="{C4DC6E86-7E53-4136-94E0-B87129944768}" destId="{6EAC7DF4-7A0D-41A9-9211-F4A2D6B84F02}" srcOrd="10" destOrd="0" presId="urn:microsoft.com/office/officeart/2005/8/layout/list1"/>
    <dgm:cxn modelId="{D05BDF7D-EE4A-449A-A9FF-4A3AABA8C5B9}" type="presParOf" srcId="{C4DC6E86-7E53-4136-94E0-B87129944768}" destId="{47D3468F-91E4-4D31-932C-E9ABA40A2CB2}" srcOrd="11" destOrd="0" presId="urn:microsoft.com/office/officeart/2005/8/layout/list1"/>
    <dgm:cxn modelId="{658E1926-49EE-4168-B231-260E8BC95EB0}" type="presParOf" srcId="{C4DC6E86-7E53-4136-94E0-B87129944768}" destId="{EFF2A102-B7CE-4B09-AF6E-BC02838A437A}" srcOrd="12" destOrd="0" presId="urn:microsoft.com/office/officeart/2005/8/layout/list1"/>
    <dgm:cxn modelId="{5173D314-43D4-41FF-A496-10D7E7DD5E8B}" type="presParOf" srcId="{EFF2A102-B7CE-4B09-AF6E-BC02838A437A}" destId="{0A130559-FA4E-4487-BF70-A8CE4E083606}" srcOrd="0" destOrd="0" presId="urn:microsoft.com/office/officeart/2005/8/layout/list1"/>
    <dgm:cxn modelId="{96E09449-DD2F-4810-858C-7140519975B6}" type="presParOf" srcId="{EFF2A102-B7CE-4B09-AF6E-BC02838A437A}" destId="{E4563B39-D5E5-4CF3-99A2-D71D86CB0105}" srcOrd="1" destOrd="0" presId="urn:microsoft.com/office/officeart/2005/8/layout/list1"/>
    <dgm:cxn modelId="{381321A5-5191-463A-B750-E74C3D259387}" type="presParOf" srcId="{C4DC6E86-7E53-4136-94E0-B87129944768}" destId="{5C4475D0-38A3-4F35-8522-76259977A630}" srcOrd="13" destOrd="0" presId="urn:microsoft.com/office/officeart/2005/8/layout/list1"/>
    <dgm:cxn modelId="{6F5957B6-1471-4ADD-8014-24D1D55D6E79}" type="presParOf" srcId="{C4DC6E86-7E53-4136-94E0-B87129944768}" destId="{BB9D37E5-DEE9-4BA7-A47F-283D1145304F}" srcOrd="14" destOrd="0" presId="urn:microsoft.com/office/officeart/2005/8/layout/list1"/>
    <dgm:cxn modelId="{F33E0F49-D560-41C7-9DA8-06A3C7C46789}" type="presParOf" srcId="{C4DC6E86-7E53-4136-94E0-B87129944768}" destId="{F7D7D405-AD5E-43C3-B5AB-6B1892CA76F5}" srcOrd="15" destOrd="0" presId="urn:microsoft.com/office/officeart/2005/8/layout/list1"/>
    <dgm:cxn modelId="{F66CFE61-5B5F-4DBD-B802-3EA7B61A58F0}" type="presParOf" srcId="{C4DC6E86-7E53-4136-94E0-B87129944768}" destId="{4E182F63-ECCC-45DC-93ED-4C10794D44E8}" srcOrd="16" destOrd="0" presId="urn:microsoft.com/office/officeart/2005/8/layout/list1"/>
    <dgm:cxn modelId="{0E495D95-FC8E-4D1B-925D-317602049D8C}" type="presParOf" srcId="{4E182F63-ECCC-45DC-93ED-4C10794D44E8}" destId="{16595ACB-0D05-476F-8314-EC35E792A558}" srcOrd="0" destOrd="0" presId="urn:microsoft.com/office/officeart/2005/8/layout/list1"/>
    <dgm:cxn modelId="{64916914-DC70-410F-994B-6A3DC8514D4A}" type="presParOf" srcId="{4E182F63-ECCC-45DC-93ED-4C10794D44E8}" destId="{4CEA8D0A-5EA1-4705-A224-0C724C3BA606}" srcOrd="1" destOrd="0" presId="urn:microsoft.com/office/officeart/2005/8/layout/list1"/>
    <dgm:cxn modelId="{27BAC334-2AF8-4AAD-9715-37B86547491F}" type="presParOf" srcId="{C4DC6E86-7E53-4136-94E0-B87129944768}" destId="{7F66BF58-BE26-4CA7-B006-7F3672419CF9}" srcOrd="17" destOrd="0" presId="urn:microsoft.com/office/officeart/2005/8/layout/list1"/>
    <dgm:cxn modelId="{F721B160-6166-4B2C-A51E-E8D802DE2BED}" type="presParOf" srcId="{C4DC6E86-7E53-4136-94E0-B87129944768}" destId="{E0A78FB0-1B6A-45A8-A432-5F25D992C8AE}" srcOrd="18" destOrd="0" presId="urn:microsoft.com/office/officeart/2005/8/layout/list1"/>
    <dgm:cxn modelId="{34A970DA-5B77-462B-AAE1-F0B1BE557136}" type="presParOf" srcId="{C4DC6E86-7E53-4136-94E0-B87129944768}" destId="{E4F8253C-9360-46CB-BE34-4F7965A96F71}" srcOrd="19" destOrd="0" presId="urn:microsoft.com/office/officeart/2005/8/layout/list1"/>
    <dgm:cxn modelId="{6E894F39-01D1-40C7-BFAC-42DB213E7C2D}" type="presParOf" srcId="{C4DC6E86-7E53-4136-94E0-B87129944768}" destId="{C79B71A6-16DF-4875-B550-0C642F9B7B70}" srcOrd="20" destOrd="0" presId="urn:microsoft.com/office/officeart/2005/8/layout/list1"/>
    <dgm:cxn modelId="{FF4AF2A9-940C-452C-9AD1-F58749A971E4}" type="presParOf" srcId="{C79B71A6-16DF-4875-B550-0C642F9B7B70}" destId="{C285AF79-4D17-4D1E-B65A-2E92FE3B6A4E}" srcOrd="0" destOrd="0" presId="urn:microsoft.com/office/officeart/2005/8/layout/list1"/>
    <dgm:cxn modelId="{0EE65506-86EE-47E7-BF2B-ADD25E4709FB}" type="presParOf" srcId="{C79B71A6-16DF-4875-B550-0C642F9B7B70}" destId="{AF83B549-7E7E-486E-8875-900ED65D81F9}" srcOrd="1" destOrd="0" presId="urn:microsoft.com/office/officeart/2005/8/layout/list1"/>
    <dgm:cxn modelId="{0620252C-2CAD-419F-B660-C1A163909967}" type="presParOf" srcId="{C4DC6E86-7E53-4136-94E0-B87129944768}" destId="{65DEE418-BE1B-4ECE-A0E9-C4D8C5D8EB22}" srcOrd="21" destOrd="0" presId="urn:microsoft.com/office/officeart/2005/8/layout/list1"/>
    <dgm:cxn modelId="{7C0367BF-91AB-4125-8C21-52984E990128}" type="presParOf" srcId="{C4DC6E86-7E53-4136-94E0-B87129944768}" destId="{E526A329-4842-43EB-92DA-000B9D3D8FBD}" srcOrd="22" destOrd="0" presId="urn:microsoft.com/office/officeart/2005/8/layout/list1"/>
    <dgm:cxn modelId="{AA012D9A-6BBA-49AA-AA93-6AEFAE7DC292}" type="presParOf" srcId="{C4DC6E86-7E53-4136-94E0-B87129944768}" destId="{51426064-8886-49BD-B750-EFA5090B888C}" srcOrd="23" destOrd="0" presId="urn:microsoft.com/office/officeart/2005/8/layout/list1"/>
    <dgm:cxn modelId="{CA8B29E6-E3A0-47C9-A697-1A77A9044670}" type="presParOf" srcId="{C4DC6E86-7E53-4136-94E0-B87129944768}" destId="{AE57DE70-9EB7-4F13-855B-F57E3E74E2E5}" srcOrd="24" destOrd="0" presId="urn:microsoft.com/office/officeart/2005/8/layout/list1"/>
    <dgm:cxn modelId="{B47F053C-60E5-4719-AEB0-7DEF18A21856}" type="presParOf" srcId="{AE57DE70-9EB7-4F13-855B-F57E3E74E2E5}" destId="{C1D56B67-10B3-426A-86FE-EF76EED11369}" srcOrd="0" destOrd="0" presId="urn:microsoft.com/office/officeart/2005/8/layout/list1"/>
    <dgm:cxn modelId="{3107BA76-3C15-426C-B8F9-2387C0230D6B}" type="presParOf" srcId="{AE57DE70-9EB7-4F13-855B-F57E3E74E2E5}" destId="{3D278C93-8F57-4273-B1D6-126501AB7347}" srcOrd="1" destOrd="0" presId="urn:microsoft.com/office/officeart/2005/8/layout/list1"/>
    <dgm:cxn modelId="{AC7E8F7A-B786-4BC3-83AF-7382A07F7D08}" type="presParOf" srcId="{C4DC6E86-7E53-4136-94E0-B87129944768}" destId="{E6DDAF2A-E37E-41AB-82C1-0CA8E430E6B0}" srcOrd="25" destOrd="0" presId="urn:microsoft.com/office/officeart/2005/8/layout/list1"/>
    <dgm:cxn modelId="{4438F8E5-D2E2-46B2-897E-5DA0E9609A84}" type="presParOf" srcId="{C4DC6E86-7E53-4136-94E0-B87129944768}" destId="{FDA96F0B-BA58-4CF5-93AE-33A279C82345}" srcOrd="26" destOrd="0" presId="urn:microsoft.com/office/officeart/2005/8/layout/list1"/>
    <dgm:cxn modelId="{9D738762-DF65-4BCE-900F-277CA328F09B}" type="presParOf" srcId="{C4DC6E86-7E53-4136-94E0-B87129944768}" destId="{5AFD1440-68C0-43D1-A560-CCD17AFE031A}" srcOrd="27" destOrd="0" presId="urn:microsoft.com/office/officeart/2005/8/layout/list1"/>
    <dgm:cxn modelId="{44964F6F-6FC0-4BB3-AD62-D6E6E7AD6DBA}" type="presParOf" srcId="{C4DC6E86-7E53-4136-94E0-B87129944768}" destId="{CC886558-7201-4DD3-AE7E-AFCEF3108F82}" srcOrd="28" destOrd="0" presId="urn:microsoft.com/office/officeart/2005/8/layout/list1"/>
    <dgm:cxn modelId="{4D0B01B1-AFC1-49F5-9B49-530E0780A800}" type="presParOf" srcId="{CC886558-7201-4DD3-AE7E-AFCEF3108F82}" destId="{6F224099-63F6-4AE3-998A-002671E7F6CC}" srcOrd="0" destOrd="0" presId="urn:microsoft.com/office/officeart/2005/8/layout/list1"/>
    <dgm:cxn modelId="{4078B5AA-2D47-44FA-AF2A-725231E4B9DB}" type="presParOf" srcId="{CC886558-7201-4DD3-AE7E-AFCEF3108F82}" destId="{C7E051FC-3109-477B-A033-0CDB16C84B00}" srcOrd="1" destOrd="0" presId="urn:microsoft.com/office/officeart/2005/8/layout/list1"/>
    <dgm:cxn modelId="{E88DE31D-BF4A-48D2-A9F2-AC76E2CEFD62}" type="presParOf" srcId="{C4DC6E86-7E53-4136-94E0-B87129944768}" destId="{8C3A941C-0C41-4C1B-BABC-4BD1762B7B18}" srcOrd="29" destOrd="0" presId="urn:microsoft.com/office/officeart/2005/8/layout/list1"/>
    <dgm:cxn modelId="{D0EEC862-65A5-4EB8-AB5C-9B08E7AC5056}" type="presParOf" srcId="{C4DC6E86-7E53-4136-94E0-B87129944768}" destId="{12F3CB9F-C997-4C35-B4E6-5E04420C21D9}"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43B345A-9DF4-4F5E-863E-6A6A2CFFD6E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C17319CB-F673-49CC-A0D4-71B51BBB8482}">
      <dgm:prSet phldrT="[Text]" custT="1"/>
      <dgm:spPr/>
      <dgm:t>
        <a:bodyPr/>
        <a:lstStyle/>
        <a:p>
          <a:pPr algn="l"/>
          <a:r>
            <a:rPr lang="ro-RO" sz="1600" dirty="0" smtClean="0"/>
            <a:t>To what extent</a:t>
          </a:r>
          <a:endParaRPr lang="en-US" sz="1600" dirty="0"/>
        </a:p>
      </dgm:t>
    </dgm:pt>
    <dgm:pt modelId="{2CC84E7B-E896-48F8-9382-14FD75213322}" type="parTrans" cxnId="{02EFF688-0E93-4669-8DA2-E35D68ED7CA7}">
      <dgm:prSet/>
      <dgm:spPr/>
      <dgm:t>
        <a:bodyPr/>
        <a:lstStyle/>
        <a:p>
          <a:endParaRPr lang="en-US"/>
        </a:p>
      </dgm:t>
    </dgm:pt>
    <dgm:pt modelId="{B41F22C6-3BE4-4FE7-9348-C0D4602A131A}" type="sibTrans" cxnId="{02EFF688-0E93-4669-8DA2-E35D68ED7CA7}">
      <dgm:prSet/>
      <dgm:spPr/>
      <dgm:t>
        <a:bodyPr/>
        <a:lstStyle/>
        <a:p>
          <a:endParaRPr lang="en-US"/>
        </a:p>
      </dgm:t>
    </dgm:pt>
    <dgm:pt modelId="{A3886F2D-03E7-4074-B2F1-0129DD791152}">
      <dgm:prSet phldrT="[Text]" custT="1"/>
      <dgm:spPr/>
      <dgm:t>
        <a:bodyPr/>
        <a:lstStyle/>
        <a:p>
          <a:pPr algn="just"/>
          <a:r>
            <a:rPr lang="en-US" sz="1800" dirty="0" smtClean="0"/>
            <a:t>The project scope is clearly presented,</a:t>
          </a:r>
          <a:r>
            <a:rPr lang="ro-RO" sz="1800" dirty="0" smtClean="0"/>
            <a:t> </a:t>
          </a:r>
          <a:r>
            <a:rPr lang="en-US" sz="1800" dirty="0" smtClean="0"/>
            <a:t>describing explicitly the demonstration model (product, technology, method, system or service) to be developed and tested/ validated? </a:t>
          </a:r>
          <a:endParaRPr lang="en-US" sz="1800" dirty="0"/>
        </a:p>
      </dgm:t>
    </dgm:pt>
    <dgm:pt modelId="{C752E6B9-B293-4F7A-92FD-7FACC0B57412}" type="parTrans" cxnId="{DDFD0FB1-FD22-4426-8708-9F927647BB9F}">
      <dgm:prSet/>
      <dgm:spPr/>
      <dgm:t>
        <a:bodyPr/>
        <a:lstStyle/>
        <a:p>
          <a:endParaRPr lang="en-US"/>
        </a:p>
      </dgm:t>
    </dgm:pt>
    <dgm:pt modelId="{480F6D66-B146-42DE-818F-C320346599EC}" type="sibTrans" cxnId="{DDFD0FB1-FD22-4426-8708-9F927647BB9F}">
      <dgm:prSet/>
      <dgm:spPr/>
      <dgm:t>
        <a:bodyPr/>
        <a:lstStyle/>
        <a:p>
          <a:endParaRPr lang="en-US"/>
        </a:p>
      </dgm:t>
    </dgm:pt>
    <dgm:pt modelId="{69D34FF4-D85F-4C79-82B9-F9D30867DAED}">
      <dgm:prSet phldrT="[Text]" custT="1"/>
      <dgm:spPr/>
      <dgm:t>
        <a:bodyPr/>
        <a:lstStyle/>
        <a:p>
          <a:pPr algn="l"/>
          <a:r>
            <a:rPr lang="ro-RO" sz="1800" dirty="0" smtClean="0"/>
            <a:t>To what extent</a:t>
          </a:r>
          <a:endParaRPr lang="en-US" sz="1800" dirty="0"/>
        </a:p>
      </dgm:t>
    </dgm:pt>
    <dgm:pt modelId="{9E4CA48B-F9E9-490D-8802-66D42D4BF8EF}" type="parTrans" cxnId="{CDA8B2F8-19C6-49AC-B261-5B868EBAE9B5}">
      <dgm:prSet/>
      <dgm:spPr/>
      <dgm:t>
        <a:bodyPr/>
        <a:lstStyle/>
        <a:p>
          <a:endParaRPr lang="en-US"/>
        </a:p>
      </dgm:t>
    </dgm:pt>
    <dgm:pt modelId="{9812FEDC-4A52-4A8A-A86F-D95E11314DFB}" type="sibTrans" cxnId="{CDA8B2F8-19C6-49AC-B261-5B868EBAE9B5}">
      <dgm:prSet/>
      <dgm:spPr/>
      <dgm:t>
        <a:bodyPr/>
        <a:lstStyle/>
        <a:p>
          <a:endParaRPr lang="en-US"/>
        </a:p>
      </dgm:t>
    </dgm:pt>
    <dgm:pt modelId="{469D5716-BB73-4E52-B6AA-9360D16593AB}">
      <dgm:prSet phldrT="[Text]" custT="1"/>
      <dgm:spPr/>
      <dgm:t>
        <a:bodyPr/>
        <a:lstStyle/>
        <a:p>
          <a:pPr algn="just"/>
          <a:r>
            <a:rPr lang="en-US" sz="1800" dirty="0" smtClean="0"/>
            <a:t>Are the results innovative and relevant in relation to the national and international state of the art? </a:t>
          </a:r>
          <a:endParaRPr lang="en-US" sz="1800" dirty="0"/>
        </a:p>
      </dgm:t>
    </dgm:pt>
    <dgm:pt modelId="{16B391A6-736B-46EB-B6D6-DB00B9444DD6}" type="parTrans" cxnId="{08984E9D-F086-4F7B-9B9C-B427B5C98442}">
      <dgm:prSet/>
      <dgm:spPr/>
      <dgm:t>
        <a:bodyPr/>
        <a:lstStyle/>
        <a:p>
          <a:endParaRPr lang="en-US"/>
        </a:p>
      </dgm:t>
    </dgm:pt>
    <dgm:pt modelId="{EE033552-6083-4C4A-9361-069D41FF3B7F}" type="sibTrans" cxnId="{08984E9D-F086-4F7B-9B9C-B427B5C98442}">
      <dgm:prSet/>
      <dgm:spPr/>
      <dgm:t>
        <a:bodyPr/>
        <a:lstStyle/>
        <a:p>
          <a:endParaRPr lang="en-US"/>
        </a:p>
      </dgm:t>
    </dgm:pt>
    <dgm:pt modelId="{0794A15F-807C-4067-84D8-CB058139A280}">
      <dgm:prSet/>
      <dgm:spPr/>
      <dgm:t>
        <a:bodyPr/>
        <a:lstStyle/>
        <a:p>
          <a:endParaRPr lang="en-US"/>
        </a:p>
      </dgm:t>
    </dgm:pt>
    <dgm:pt modelId="{151E1CDB-F9A9-47A2-B2E3-A9CB99EB9106}" type="parTrans" cxnId="{3289BCB4-02C9-4912-A0ED-C098DF4C4B13}">
      <dgm:prSet/>
      <dgm:spPr/>
      <dgm:t>
        <a:bodyPr/>
        <a:lstStyle/>
        <a:p>
          <a:endParaRPr lang="en-US"/>
        </a:p>
      </dgm:t>
    </dgm:pt>
    <dgm:pt modelId="{D491938E-A2FA-45A0-B2EE-8E4AA8BF1D7F}" type="sibTrans" cxnId="{3289BCB4-02C9-4912-A0ED-C098DF4C4B13}">
      <dgm:prSet/>
      <dgm:spPr/>
      <dgm:t>
        <a:bodyPr/>
        <a:lstStyle/>
        <a:p>
          <a:endParaRPr lang="en-US"/>
        </a:p>
      </dgm:t>
    </dgm:pt>
    <dgm:pt modelId="{36B6D995-57D3-4692-ADFB-99F517E1A839}" type="pres">
      <dgm:prSet presAssocID="{A43B345A-9DF4-4F5E-863E-6A6A2CFFD6E3}" presName="Name0" presStyleCnt="0">
        <dgm:presLayoutVars>
          <dgm:dir/>
          <dgm:animLvl val="lvl"/>
          <dgm:resizeHandles val="exact"/>
        </dgm:presLayoutVars>
      </dgm:prSet>
      <dgm:spPr/>
      <dgm:t>
        <a:bodyPr/>
        <a:lstStyle/>
        <a:p>
          <a:endParaRPr lang="en-US"/>
        </a:p>
      </dgm:t>
    </dgm:pt>
    <dgm:pt modelId="{6D626E12-99B8-416D-81B0-07D2EEBB13F3}" type="pres">
      <dgm:prSet presAssocID="{C17319CB-F673-49CC-A0D4-71B51BBB8482}" presName="linNode" presStyleCnt="0"/>
      <dgm:spPr/>
    </dgm:pt>
    <dgm:pt modelId="{E9C62DF1-AB1A-44F0-B556-746B67BD1C13}" type="pres">
      <dgm:prSet presAssocID="{C17319CB-F673-49CC-A0D4-71B51BBB8482}" presName="parTx" presStyleLbl="revTx" presStyleIdx="0" presStyleCnt="3">
        <dgm:presLayoutVars>
          <dgm:chMax val="1"/>
          <dgm:bulletEnabled val="1"/>
        </dgm:presLayoutVars>
      </dgm:prSet>
      <dgm:spPr/>
      <dgm:t>
        <a:bodyPr/>
        <a:lstStyle/>
        <a:p>
          <a:endParaRPr lang="en-US"/>
        </a:p>
      </dgm:t>
    </dgm:pt>
    <dgm:pt modelId="{FCCCE6EC-82D0-4C87-9E81-AA69B832F9F9}" type="pres">
      <dgm:prSet presAssocID="{C17319CB-F673-49CC-A0D4-71B51BBB8482}" presName="bracket" presStyleLbl="parChTrans1D1" presStyleIdx="0" presStyleCnt="3"/>
      <dgm:spPr/>
    </dgm:pt>
    <dgm:pt modelId="{F8381691-6091-4A3E-8A82-A7ED4C404C82}" type="pres">
      <dgm:prSet presAssocID="{C17319CB-F673-49CC-A0D4-71B51BBB8482}" presName="spH" presStyleCnt="0"/>
      <dgm:spPr/>
    </dgm:pt>
    <dgm:pt modelId="{B6B6D1E7-ED40-4BDE-961E-FC280AEB8A26}" type="pres">
      <dgm:prSet presAssocID="{C17319CB-F673-49CC-A0D4-71B51BBB8482}" presName="desTx" presStyleLbl="node1" presStyleIdx="0" presStyleCnt="2">
        <dgm:presLayoutVars>
          <dgm:bulletEnabled val="1"/>
        </dgm:presLayoutVars>
      </dgm:prSet>
      <dgm:spPr/>
      <dgm:t>
        <a:bodyPr/>
        <a:lstStyle/>
        <a:p>
          <a:endParaRPr lang="en-US"/>
        </a:p>
      </dgm:t>
    </dgm:pt>
    <dgm:pt modelId="{C720EE4A-D889-4682-980B-113FE356887D}" type="pres">
      <dgm:prSet presAssocID="{B41F22C6-3BE4-4FE7-9348-C0D4602A131A}" presName="spV" presStyleCnt="0"/>
      <dgm:spPr/>
    </dgm:pt>
    <dgm:pt modelId="{35707311-0304-4DB5-97F0-3BA08E968259}" type="pres">
      <dgm:prSet presAssocID="{69D34FF4-D85F-4C79-82B9-F9D30867DAED}" presName="linNode" presStyleCnt="0"/>
      <dgm:spPr/>
    </dgm:pt>
    <dgm:pt modelId="{3B7C6854-A8CF-4CB8-AA71-983142B0F059}" type="pres">
      <dgm:prSet presAssocID="{69D34FF4-D85F-4C79-82B9-F9D30867DAED}" presName="parTx" presStyleLbl="revTx" presStyleIdx="1" presStyleCnt="3">
        <dgm:presLayoutVars>
          <dgm:chMax val="1"/>
          <dgm:bulletEnabled val="1"/>
        </dgm:presLayoutVars>
      </dgm:prSet>
      <dgm:spPr/>
      <dgm:t>
        <a:bodyPr/>
        <a:lstStyle/>
        <a:p>
          <a:endParaRPr lang="en-US"/>
        </a:p>
      </dgm:t>
    </dgm:pt>
    <dgm:pt modelId="{31AFE6C5-A860-4716-9B99-BF44D543307F}" type="pres">
      <dgm:prSet presAssocID="{69D34FF4-D85F-4C79-82B9-F9D30867DAED}" presName="bracket" presStyleLbl="parChTrans1D1" presStyleIdx="1" presStyleCnt="3"/>
      <dgm:spPr/>
    </dgm:pt>
    <dgm:pt modelId="{D7B372FF-B501-4C77-A144-28EA7799CFA2}" type="pres">
      <dgm:prSet presAssocID="{69D34FF4-D85F-4C79-82B9-F9D30867DAED}" presName="spH" presStyleCnt="0"/>
      <dgm:spPr/>
    </dgm:pt>
    <dgm:pt modelId="{8059D2B8-3FD9-42E1-953A-28A9B9C33DAB}" type="pres">
      <dgm:prSet presAssocID="{69D34FF4-D85F-4C79-82B9-F9D30867DAED}" presName="desTx" presStyleLbl="node1" presStyleIdx="1" presStyleCnt="2">
        <dgm:presLayoutVars>
          <dgm:bulletEnabled val="1"/>
        </dgm:presLayoutVars>
      </dgm:prSet>
      <dgm:spPr/>
      <dgm:t>
        <a:bodyPr/>
        <a:lstStyle/>
        <a:p>
          <a:endParaRPr lang="en-US"/>
        </a:p>
      </dgm:t>
    </dgm:pt>
    <dgm:pt modelId="{61EE1A5E-AE87-4631-B402-E98B9A774D50}" type="pres">
      <dgm:prSet presAssocID="{9812FEDC-4A52-4A8A-A86F-D95E11314DFB}" presName="spV" presStyleCnt="0"/>
      <dgm:spPr/>
    </dgm:pt>
    <dgm:pt modelId="{FCFE250D-76EA-4035-B4F3-EAED7F85EF20}" type="pres">
      <dgm:prSet presAssocID="{0794A15F-807C-4067-84D8-CB058139A280}" presName="linNode" presStyleCnt="0"/>
      <dgm:spPr/>
    </dgm:pt>
    <dgm:pt modelId="{D24D56D6-4C18-4E66-AF54-DEFE204F3A8F}" type="pres">
      <dgm:prSet presAssocID="{0794A15F-807C-4067-84D8-CB058139A280}" presName="parTx" presStyleLbl="revTx" presStyleIdx="2" presStyleCnt="3">
        <dgm:presLayoutVars>
          <dgm:chMax val="1"/>
          <dgm:bulletEnabled val="1"/>
        </dgm:presLayoutVars>
      </dgm:prSet>
      <dgm:spPr/>
      <dgm:t>
        <a:bodyPr/>
        <a:lstStyle/>
        <a:p>
          <a:endParaRPr lang="en-US"/>
        </a:p>
      </dgm:t>
    </dgm:pt>
    <dgm:pt modelId="{090A58D3-CCA7-4BA6-AB2A-8BF8C093C1B5}" type="pres">
      <dgm:prSet presAssocID="{0794A15F-807C-4067-84D8-CB058139A280}" presName="bracket" presStyleLbl="parChTrans1D1" presStyleIdx="2" presStyleCnt="3"/>
      <dgm:spPr/>
      <dgm:t>
        <a:bodyPr/>
        <a:lstStyle/>
        <a:p>
          <a:endParaRPr lang="en-US"/>
        </a:p>
      </dgm:t>
    </dgm:pt>
    <dgm:pt modelId="{F4AE6507-746B-4148-9063-DB807D29AB0A}" type="pres">
      <dgm:prSet presAssocID="{0794A15F-807C-4067-84D8-CB058139A280}" presName="spH" presStyleCnt="0"/>
      <dgm:spPr/>
    </dgm:pt>
  </dgm:ptLst>
  <dgm:cxnLst>
    <dgm:cxn modelId="{3F6BDE33-CCD2-450E-A49E-AFEA683ECBD9}" type="presOf" srcId="{469D5716-BB73-4E52-B6AA-9360D16593AB}" destId="{8059D2B8-3FD9-42E1-953A-28A9B9C33DAB}" srcOrd="0" destOrd="0" presId="urn:diagrams.loki3.com/BracketList"/>
    <dgm:cxn modelId="{450FE58A-2355-4802-9E40-DF1E8A592451}" type="presOf" srcId="{A3886F2D-03E7-4074-B2F1-0129DD791152}" destId="{B6B6D1E7-ED40-4BDE-961E-FC280AEB8A26}" srcOrd="0" destOrd="0" presId="urn:diagrams.loki3.com/BracketList"/>
    <dgm:cxn modelId="{3D4F0F57-DDAE-422F-A436-F927CACC4BDE}" type="presOf" srcId="{69D34FF4-D85F-4C79-82B9-F9D30867DAED}" destId="{3B7C6854-A8CF-4CB8-AA71-983142B0F059}" srcOrd="0" destOrd="0" presId="urn:diagrams.loki3.com/BracketList"/>
    <dgm:cxn modelId="{22545903-DC29-40EB-A71D-1C1F69BA9C14}" type="presOf" srcId="{0794A15F-807C-4067-84D8-CB058139A280}" destId="{D24D56D6-4C18-4E66-AF54-DEFE204F3A8F}" srcOrd="0" destOrd="0" presId="urn:diagrams.loki3.com/BracketList"/>
    <dgm:cxn modelId="{F4BF9DED-1511-4BBF-9E8C-D223E194A5DF}" type="presOf" srcId="{C17319CB-F673-49CC-A0D4-71B51BBB8482}" destId="{E9C62DF1-AB1A-44F0-B556-746B67BD1C13}" srcOrd="0" destOrd="0" presId="urn:diagrams.loki3.com/BracketList"/>
    <dgm:cxn modelId="{02EFF688-0E93-4669-8DA2-E35D68ED7CA7}" srcId="{A43B345A-9DF4-4F5E-863E-6A6A2CFFD6E3}" destId="{C17319CB-F673-49CC-A0D4-71B51BBB8482}" srcOrd="0" destOrd="0" parTransId="{2CC84E7B-E896-48F8-9382-14FD75213322}" sibTransId="{B41F22C6-3BE4-4FE7-9348-C0D4602A131A}"/>
    <dgm:cxn modelId="{36A2E330-F119-46D5-91F6-C2176112A2D9}" type="presOf" srcId="{A43B345A-9DF4-4F5E-863E-6A6A2CFFD6E3}" destId="{36B6D995-57D3-4692-ADFB-99F517E1A839}" srcOrd="0" destOrd="0" presId="urn:diagrams.loki3.com/BracketList"/>
    <dgm:cxn modelId="{08984E9D-F086-4F7B-9B9C-B427B5C98442}" srcId="{69D34FF4-D85F-4C79-82B9-F9D30867DAED}" destId="{469D5716-BB73-4E52-B6AA-9360D16593AB}" srcOrd="0" destOrd="0" parTransId="{16B391A6-736B-46EB-B6D6-DB00B9444DD6}" sibTransId="{EE033552-6083-4C4A-9361-069D41FF3B7F}"/>
    <dgm:cxn modelId="{DDFD0FB1-FD22-4426-8708-9F927647BB9F}" srcId="{C17319CB-F673-49CC-A0D4-71B51BBB8482}" destId="{A3886F2D-03E7-4074-B2F1-0129DD791152}" srcOrd="0" destOrd="0" parTransId="{C752E6B9-B293-4F7A-92FD-7FACC0B57412}" sibTransId="{480F6D66-B146-42DE-818F-C320346599EC}"/>
    <dgm:cxn modelId="{3289BCB4-02C9-4912-A0ED-C098DF4C4B13}" srcId="{A43B345A-9DF4-4F5E-863E-6A6A2CFFD6E3}" destId="{0794A15F-807C-4067-84D8-CB058139A280}" srcOrd="2" destOrd="0" parTransId="{151E1CDB-F9A9-47A2-B2E3-A9CB99EB9106}" sibTransId="{D491938E-A2FA-45A0-B2EE-8E4AA8BF1D7F}"/>
    <dgm:cxn modelId="{CDA8B2F8-19C6-49AC-B261-5B868EBAE9B5}" srcId="{A43B345A-9DF4-4F5E-863E-6A6A2CFFD6E3}" destId="{69D34FF4-D85F-4C79-82B9-F9D30867DAED}" srcOrd="1" destOrd="0" parTransId="{9E4CA48B-F9E9-490D-8802-66D42D4BF8EF}" sibTransId="{9812FEDC-4A52-4A8A-A86F-D95E11314DFB}"/>
    <dgm:cxn modelId="{CD31FB12-2423-40E7-8425-4B58CF964EDE}" type="presParOf" srcId="{36B6D995-57D3-4692-ADFB-99F517E1A839}" destId="{6D626E12-99B8-416D-81B0-07D2EEBB13F3}" srcOrd="0" destOrd="0" presId="urn:diagrams.loki3.com/BracketList"/>
    <dgm:cxn modelId="{A1A3F782-58DD-4319-B930-D3EB771A6ACD}" type="presParOf" srcId="{6D626E12-99B8-416D-81B0-07D2EEBB13F3}" destId="{E9C62DF1-AB1A-44F0-B556-746B67BD1C13}" srcOrd="0" destOrd="0" presId="urn:diagrams.loki3.com/BracketList"/>
    <dgm:cxn modelId="{C11FCF32-E6AF-4EB0-BAF5-495FCF2E98B2}" type="presParOf" srcId="{6D626E12-99B8-416D-81B0-07D2EEBB13F3}" destId="{FCCCE6EC-82D0-4C87-9E81-AA69B832F9F9}" srcOrd="1" destOrd="0" presId="urn:diagrams.loki3.com/BracketList"/>
    <dgm:cxn modelId="{C653DEB5-ED87-46B4-BC1A-DD62203CB1E2}" type="presParOf" srcId="{6D626E12-99B8-416D-81B0-07D2EEBB13F3}" destId="{F8381691-6091-4A3E-8A82-A7ED4C404C82}" srcOrd="2" destOrd="0" presId="urn:diagrams.loki3.com/BracketList"/>
    <dgm:cxn modelId="{48B8E21C-6F1F-4BE7-9A75-78AE0F985C0E}" type="presParOf" srcId="{6D626E12-99B8-416D-81B0-07D2EEBB13F3}" destId="{B6B6D1E7-ED40-4BDE-961E-FC280AEB8A26}" srcOrd="3" destOrd="0" presId="urn:diagrams.loki3.com/BracketList"/>
    <dgm:cxn modelId="{C8E9BE87-447E-424F-96FB-EE751364007B}" type="presParOf" srcId="{36B6D995-57D3-4692-ADFB-99F517E1A839}" destId="{C720EE4A-D889-4682-980B-113FE356887D}" srcOrd="1" destOrd="0" presId="urn:diagrams.loki3.com/BracketList"/>
    <dgm:cxn modelId="{8EAEFE20-5F44-4DF0-843F-35CB8A6CB02E}" type="presParOf" srcId="{36B6D995-57D3-4692-ADFB-99F517E1A839}" destId="{35707311-0304-4DB5-97F0-3BA08E968259}" srcOrd="2" destOrd="0" presId="urn:diagrams.loki3.com/BracketList"/>
    <dgm:cxn modelId="{DD21B513-64EE-4B20-AC46-295D8F702BF5}" type="presParOf" srcId="{35707311-0304-4DB5-97F0-3BA08E968259}" destId="{3B7C6854-A8CF-4CB8-AA71-983142B0F059}" srcOrd="0" destOrd="0" presId="urn:diagrams.loki3.com/BracketList"/>
    <dgm:cxn modelId="{D461E5BD-9694-427A-831A-820B37554961}" type="presParOf" srcId="{35707311-0304-4DB5-97F0-3BA08E968259}" destId="{31AFE6C5-A860-4716-9B99-BF44D543307F}" srcOrd="1" destOrd="0" presId="urn:diagrams.loki3.com/BracketList"/>
    <dgm:cxn modelId="{3D5B6280-17B3-44A3-8BD8-5EEC51090202}" type="presParOf" srcId="{35707311-0304-4DB5-97F0-3BA08E968259}" destId="{D7B372FF-B501-4C77-A144-28EA7799CFA2}" srcOrd="2" destOrd="0" presId="urn:diagrams.loki3.com/BracketList"/>
    <dgm:cxn modelId="{BC51FEF6-3EAC-4F06-92A4-274EB25D5FD3}" type="presParOf" srcId="{35707311-0304-4DB5-97F0-3BA08E968259}" destId="{8059D2B8-3FD9-42E1-953A-28A9B9C33DAB}" srcOrd="3" destOrd="0" presId="urn:diagrams.loki3.com/BracketList"/>
    <dgm:cxn modelId="{0A3AAB21-B36E-4CBE-90D4-3FE3E39D4B75}" type="presParOf" srcId="{36B6D995-57D3-4692-ADFB-99F517E1A839}" destId="{61EE1A5E-AE87-4631-B402-E98B9A774D50}" srcOrd="3" destOrd="0" presId="urn:diagrams.loki3.com/BracketList"/>
    <dgm:cxn modelId="{4B48AD23-51EE-4740-A574-5B3DF8C0EBA8}" type="presParOf" srcId="{36B6D995-57D3-4692-ADFB-99F517E1A839}" destId="{FCFE250D-76EA-4035-B4F3-EAED7F85EF20}" srcOrd="4" destOrd="0" presId="urn:diagrams.loki3.com/BracketList"/>
    <dgm:cxn modelId="{63871AA3-FC94-475D-BE03-0710A728ECEC}" type="presParOf" srcId="{FCFE250D-76EA-4035-B4F3-EAED7F85EF20}" destId="{D24D56D6-4C18-4E66-AF54-DEFE204F3A8F}" srcOrd="0" destOrd="0" presId="urn:diagrams.loki3.com/BracketList"/>
    <dgm:cxn modelId="{254896BF-3507-479B-A74D-E7C8E93B2DD7}" type="presParOf" srcId="{FCFE250D-76EA-4035-B4F3-EAED7F85EF20}" destId="{090A58D3-CCA7-4BA6-AB2A-8BF8C093C1B5}" srcOrd="1" destOrd="0" presId="urn:diagrams.loki3.com/BracketList"/>
    <dgm:cxn modelId="{E4A69A52-02DB-4C3F-9BCE-09AF4033006D}" type="presParOf" srcId="{FCFE250D-76EA-4035-B4F3-EAED7F85EF20}" destId="{F4AE6507-746B-4148-9063-DB807D29AB0A}" srcOrd="2"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43B345A-9DF4-4F5E-863E-6A6A2CFFD6E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C17319CB-F673-49CC-A0D4-71B51BBB8482}">
      <dgm:prSet phldrT="[Text]" custT="1"/>
      <dgm:spPr/>
      <dgm:t>
        <a:bodyPr/>
        <a:lstStyle/>
        <a:p>
          <a:pPr algn="l"/>
          <a:r>
            <a:rPr lang="ro-RO" sz="1800" dirty="0" smtClean="0"/>
            <a:t>To what extent</a:t>
          </a:r>
          <a:endParaRPr lang="en-US" sz="1800" dirty="0"/>
        </a:p>
      </dgm:t>
    </dgm:pt>
    <dgm:pt modelId="{2CC84E7B-E896-48F8-9382-14FD75213322}" type="parTrans" cxnId="{02EFF688-0E93-4669-8DA2-E35D68ED7CA7}">
      <dgm:prSet/>
      <dgm:spPr/>
      <dgm:t>
        <a:bodyPr/>
        <a:lstStyle/>
        <a:p>
          <a:endParaRPr lang="en-US"/>
        </a:p>
      </dgm:t>
    </dgm:pt>
    <dgm:pt modelId="{B41F22C6-3BE4-4FE7-9348-C0D4602A131A}" type="sibTrans" cxnId="{02EFF688-0E93-4669-8DA2-E35D68ED7CA7}">
      <dgm:prSet/>
      <dgm:spPr/>
      <dgm:t>
        <a:bodyPr/>
        <a:lstStyle/>
        <a:p>
          <a:endParaRPr lang="en-US"/>
        </a:p>
      </dgm:t>
    </dgm:pt>
    <dgm:pt modelId="{A3886F2D-03E7-4074-B2F1-0129DD791152}">
      <dgm:prSet phldrT="[Text]" custT="1"/>
      <dgm:spPr/>
      <dgm:t>
        <a:bodyPr/>
        <a:lstStyle/>
        <a:p>
          <a:pPr algn="just"/>
          <a:r>
            <a:rPr lang="en-US" sz="1800" dirty="0" smtClean="0"/>
            <a:t>Are the preliminary results significant on the date of submitting the proposal: publications, patents and research projects that led to basic concept of the project? </a:t>
          </a:r>
          <a:endParaRPr lang="en-US" sz="1800" dirty="0"/>
        </a:p>
      </dgm:t>
    </dgm:pt>
    <dgm:pt modelId="{C752E6B9-B293-4F7A-92FD-7FACC0B57412}" type="parTrans" cxnId="{DDFD0FB1-FD22-4426-8708-9F927647BB9F}">
      <dgm:prSet/>
      <dgm:spPr/>
      <dgm:t>
        <a:bodyPr/>
        <a:lstStyle/>
        <a:p>
          <a:endParaRPr lang="en-US"/>
        </a:p>
      </dgm:t>
    </dgm:pt>
    <dgm:pt modelId="{480F6D66-B146-42DE-818F-C320346599EC}" type="sibTrans" cxnId="{DDFD0FB1-FD22-4426-8708-9F927647BB9F}">
      <dgm:prSet/>
      <dgm:spPr/>
      <dgm:t>
        <a:bodyPr/>
        <a:lstStyle/>
        <a:p>
          <a:endParaRPr lang="en-US"/>
        </a:p>
      </dgm:t>
    </dgm:pt>
    <dgm:pt modelId="{69D34FF4-D85F-4C79-82B9-F9D30867DAED}">
      <dgm:prSet phldrT="[Text]" custT="1"/>
      <dgm:spPr/>
      <dgm:t>
        <a:bodyPr/>
        <a:lstStyle/>
        <a:p>
          <a:pPr algn="l"/>
          <a:r>
            <a:rPr lang="ro-RO" sz="1800" dirty="0" smtClean="0"/>
            <a:t>To what extent</a:t>
          </a:r>
          <a:endParaRPr lang="en-US" sz="1800" dirty="0"/>
        </a:p>
      </dgm:t>
    </dgm:pt>
    <dgm:pt modelId="{9E4CA48B-F9E9-490D-8802-66D42D4BF8EF}" type="parTrans" cxnId="{CDA8B2F8-19C6-49AC-B261-5B868EBAE9B5}">
      <dgm:prSet/>
      <dgm:spPr/>
      <dgm:t>
        <a:bodyPr/>
        <a:lstStyle/>
        <a:p>
          <a:endParaRPr lang="en-US"/>
        </a:p>
      </dgm:t>
    </dgm:pt>
    <dgm:pt modelId="{9812FEDC-4A52-4A8A-A86F-D95E11314DFB}" type="sibTrans" cxnId="{CDA8B2F8-19C6-49AC-B261-5B868EBAE9B5}">
      <dgm:prSet/>
      <dgm:spPr/>
      <dgm:t>
        <a:bodyPr/>
        <a:lstStyle/>
        <a:p>
          <a:endParaRPr lang="en-US"/>
        </a:p>
      </dgm:t>
    </dgm:pt>
    <dgm:pt modelId="{469D5716-BB73-4E52-B6AA-9360D16593AB}">
      <dgm:prSet phldrT="[Text]" custT="1"/>
      <dgm:spPr/>
      <dgm:t>
        <a:bodyPr/>
        <a:lstStyle/>
        <a:p>
          <a:pPr algn="just"/>
          <a:r>
            <a:rPr lang="en-US" sz="1800" dirty="0" smtClean="0"/>
            <a:t>Is the expertise level of experienced researchers and postdoctoral researchers nominated in the project team good? Is the expertise well-correlated with their contribution in the project? </a:t>
          </a:r>
          <a:endParaRPr lang="en-US" sz="1800" dirty="0"/>
        </a:p>
      </dgm:t>
    </dgm:pt>
    <dgm:pt modelId="{16B391A6-736B-46EB-B6D6-DB00B9444DD6}" type="parTrans" cxnId="{08984E9D-F086-4F7B-9B9C-B427B5C98442}">
      <dgm:prSet/>
      <dgm:spPr/>
      <dgm:t>
        <a:bodyPr/>
        <a:lstStyle/>
        <a:p>
          <a:endParaRPr lang="en-US"/>
        </a:p>
      </dgm:t>
    </dgm:pt>
    <dgm:pt modelId="{EE033552-6083-4C4A-9361-069D41FF3B7F}" type="sibTrans" cxnId="{08984E9D-F086-4F7B-9B9C-B427B5C98442}">
      <dgm:prSet/>
      <dgm:spPr/>
      <dgm:t>
        <a:bodyPr/>
        <a:lstStyle/>
        <a:p>
          <a:endParaRPr lang="en-US"/>
        </a:p>
      </dgm:t>
    </dgm:pt>
    <dgm:pt modelId="{0794A15F-807C-4067-84D8-CB058139A280}">
      <dgm:prSet/>
      <dgm:spPr/>
      <dgm:t>
        <a:bodyPr/>
        <a:lstStyle/>
        <a:p>
          <a:endParaRPr lang="en-US"/>
        </a:p>
      </dgm:t>
    </dgm:pt>
    <dgm:pt modelId="{151E1CDB-F9A9-47A2-B2E3-A9CB99EB9106}" type="parTrans" cxnId="{3289BCB4-02C9-4912-A0ED-C098DF4C4B13}">
      <dgm:prSet/>
      <dgm:spPr/>
      <dgm:t>
        <a:bodyPr/>
        <a:lstStyle/>
        <a:p>
          <a:endParaRPr lang="en-US"/>
        </a:p>
      </dgm:t>
    </dgm:pt>
    <dgm:pt modelId="{D491938E-A2FA-45A0-B2EE-8E4AA8BF1D7F}" type="sibTrans" cxnId="{3289BCB4-02C9-4912-A0ED-C098DF4C4B13}">
      <dgm:prSet/>
      <dgm:spPr/>
      <dgm:t>
        <a:bodyPr/>
        <a:lstStyle/>
        <a:p>
          <a:endParaRPr lang="en-US"/>
        </a:p>
      </dgm:t>
    </dgm:pt>
    <dgm:pt modelId="{36B6D995-57D3-4692-ADFB-99F517E1A839}" type="pres">
      <dgm:prSet presAssocID="{A43B345A-9DF4-4F5E-863E-6A6A2CFFD6E3}" presName="Name0" presStyleCnt="0">
        <dgm:presLayoutVars>
          <dgm:dir/>
          <dgm:animLvl val="lvl"/>
          <dgm:resizeHandles val="exact"/>
        </dgm:presLayoutVars>
      </dgm:prSet>
      <dgm:spPr/>
      <dgm:t>
        <a:bodyPr/>
        <a:lstStyle/>
        <a:p>
          <a:endParaRPr lang="en-US"/>
        </a:p>
      </dgm:t>
    </dgm:pt>
    <dgm:pt modelId="{6D626E12-99B8-416D-81B0-07D2EEBB13F3}" type="pres">
      <dgm:prSet presAssocID="{C17319CB-F673-49CC-A0D4-71B51BBB8482}" presName="linNode" presStyleCnt="0"/>
      <dgm:spPr/>
    </dgm:pt>
    <dgm:pt modelId="{E9C62DF1-AB1A-44F0-B556-746B67BD1C13}" type="pres">
      <dgm:prSet presAssocID="{C17319CB-F673-49CC-A0D4-71B51BBB8482}" presName="parTx" presStyleLbl="revTx" presStyleIdx="0" presStyleCnt="3">
        <dgm:presLayoutVars>
          <dgm:chMax val="1"/>
          <dgm:bulletEnabled val="1"/>
        </dgm:presLayoutVars>
      </dgm:prSet>
      <dgm:spPr/>
      <dgm:t>
        <a:bodyPr/>
        <a:lstStyle/>
        <a:p>
          <a:endParaRPr lang="en-US"/>
        </a:p>
      </dgm:t>
    </dgm:pt>
    <dgm:pt modelId="{FCCCE6EC-82D0-4C87-9E81-AA69B832F9F9}" type="pres">
      <dgm:prSet presAssocID="{C17319CB-F673-49CC-A0D4-71B51BBB8482}" presName="bracket" presStyleLbl="parChTrans1D1" presStyleIdx="0" presStyleCnt="3"/>
      <dgm:spPr/>
    </dgm:pt>
    <dgm:pt modelId="{F8381691-6091-4A3E-8A82-A7ED4C404C82}" type="pres">
      <dgm:prSet presAssocID="{C17319CB-F673-49CC-A0D4-71B51BBB8482}" presName="spH" presStyleCnt="0"/>
      <dgm:spPr/>
    </dgm:pt>
    <dgm:pt modelId="{B6B6D1E7-ED40-4BDE-961E-FC280AEB8A26}" type="pres">
      <dgm:prSet presAssocID="{C17319CB-F673-49CC-A0D4-71B51BBB8482}" presName="desTx" presStyleLbl="node1" presStyleIdx="0" presStyleCnt="2">
        <dgm:presLayoutVars>
          <dgm:bulletEnabled val="1"/>
        </dgm:presLayoutVars>
      </dgm:prSet>
      <dgm:spPr/>
      <dgm:t>
        <a:bodyPr/>
        <a:lstStyle/>
        <a:p>
          <a:endParaRPr lang="en-US"/>
        </a:p>
      </dgm:t>
    </dgm:pt>
    <dgm:pt modelId="{C720EE4A-D889-4682-980B-113FE356887D}" type="pres">
      <dgm:prSet presAssocID="{B41F22C6-3BE4-4FE7-9348-C0D4602A131A}" presName="spV" presStyleCnt="0"/>
      <dgm:spPr/>
    </dgm:pt>
    <dgm:pt modelId="{35707311-0304-4DB5-97F0-3BA08E968259}" type="pres">
      <dgm:prSet presAssocID="{69D34FF4-D85F-4C79-82B9-F9D30867DAED}" presName="linNode" presStyleCnt="0"/>
      <dgm:spPr/>
    </dgm:pt>
    <dgm:pt modelId="{3B7C6854-A8CF-4CB8-AA71-983142B0F059}" type="pres">
      <dgm:prSet presAssocID="{69D34FF4-D85F-4C79-82B9-F9D30867DAED}" presName="parTx" presStyleLbl="revTx" presStyleIdx="1" presStyleCnt="3">
        <dgm:presLayoutVars>
          <dgm:chMax val="1"/>
          <dgm:bulletEnabled val="1"/>
        </dgm:presLayoutVars>
      </dgm:prSet>
      <dgm:spPr/>
      <dgm:t>
        <a:bodyPr/>
        <a:lstStyle/>
        <a:p>
          <a:endParaRPr lang="en-US"/>
        </a:p>
      </dgm:t>
    </dgm:pt>
    <dgm:pt modelId="{31AFE6C5-A860-4716-9B99-BF44D543307F}" type="pres">
      <dgm:prSet presAssocID="{69D34FF4-D85F-4C79-82B9-F9D30867DAED}" presName="bracket" presStyleLbl="parChTrans1D1" presStyleIdx="1" presStyleCnt="3"/>
      <dgm:spPr/>
    </dgm:pt>
    <dgm:pt modelId="{D7B372FF-B501-4C77-A144-28EA7799CFA2}" type="pres">
      <dgm:prSet presAssocID="{69D34FF4-D85F-4C79-82B9-F9D30867DAED}" presName="spH" presStyleCnt="0"/>
      <dgm:spPr/>
    </dgm:pt>
    <dgm:pt modelId="{8059D2B8-3FD9-42E1-953A-28A9B9C33DAB}" type="pres">
      <dgm:prSet presAssocID="{69D34FF4-D85F-4C79-82B9-F9D30867DAED}" presName="desTx" presStyleLbl="node1" presStyleIdx="1" presStyleCnt="2">
        <dgm:presLayoutVars>
          <dgm:bulletEnabled val="1"/>
        </dgm:presLayoutVars>
      </dgm:prSet>
      <dgm:spPr/>
      <dgm:t>
        <a:bodyPr/>
        <a:lstStyle/>
        <a:p>
          <a:endParaRPr lang="en-US"/>
        </a:p>
      </dgm:t>
    </dgm:pt>
    <dgm:pt modelId="{61EE1A5E-AE87-4631-B402-E98B9A774D50}" type="pres">
      <dgm:prSet presAssocID="{9812FEDC-4A52-4A8A-A86F-D95E11314DFB}" presName="spV" presStyleCnt="0"/>
      <dgm:spPr/>
    </dgm:pt>
    <dgm:pt modelId="{FCFE250D-76EA-4035-B4F3-EAED7F85EF20}" type="pres">
      <dgm:prSet presAssocID="{0794A15F-807C-4067-84D8-CB058139A280}" presName="linNode" presStyleCnt="0"/>
      <dgm:spPr/>
    </dgm:pt>
    <dgm:pt modelId="{D24D56D6-4C18-4E66-AF54-DEFE204F3A8F}" type="pres">
      <dgm:prSet presAssocID="{0794A15F-807C-4067-84D8-CB058139A280}" presName="parTx" presStyleLbl="revTx" presStyleIdx="2" presStyleCnt="3">
        <dgm:presLayoutVars>
          <dgm:chMax val="1"/>
          <dgm:bulletEnabled val="1"/>
        </dgm:presLayoutVars>
      </dgm:prSet>
      <dgm:spPr/>
      <dgm:t>
        <a:bodyPr/>
        <a:lstStyle/>
        <a:p>
          <a:endParaRPr lang="en-US"/>
        </a:p>
      </dgm:t>
    </dgm:pt>
    <dgm:pt modelId="{090A58D3-CCA7-4BA6-AB2A-8BF8C093C1B5}" type="pres">
      <dgm:prSet presAssocID="{0794A15F-807C-4067-84D8-CB058139A280}" presName="bracket" presStyleLbl="parChTrans1D1" presStyleIdx="2" presStyleCnt="3"/>
      <dgm:spPr>
        <a:ln>
          <a:noFill/>
        </a:ln>
      </dgm:spPr>
      <dgm:t>
        <a:bodyPr/>
        <a:lstStyle/>
        <a:p>
          <a:endParaRPr lang="en-US"/>
        </a:p>
      </dgm:t>
    </dgm:pt>
    <dgm:pt modelId="{F4AE6507-746B-4148-9063-DB807D29AB0A}" type="pres">
      <dgm:prSet presAssocID="{0794A15F-807C-4067-84D8-CB058139A280}" presName="spH" presStyleCnt="0"/>
      <dgm:spPr/>
    </dgm:pt>
  </dgm:ptLst>
  <dgm:cxnLst>
    <dgm:cxn modelId="{54E92DE1-6C4A-46AB-88AA-6B9894DC257F}" type="presOf" srcId="{A43B345A-9DF4-4F5E-863E-6A6A2CFFD6E3}" destId="{36B6D995-57D3-4692-ADFB-99F517E1A839}" srcOrd="0" destOrd="0" presId="urn:diagrams.loki3.com/BracketList"/>
    <dgm:cxn modelId="{02EFF688-0E93-4669-8DA2-E35D68ED7CA7}" srcId="{A43B345A-9DF4-4F5E-863E-6A6A2CFFD6E3}" destId="{C17319CB-F673-49CC-A0D4-71B51BBB8482}" srcOrd="0" destOrd="0" parTransId="{2CC84E7B-E896-48F8-9382-14FD75213322}" sibTransId="{B41F22C6-3BE4-4FE7-9348-C0D4602A131A}"/>
    <dgm:cxn modelId="{08984E9D-F086-4F7B-9B9C-B427B5C98442}" srcId="{69D34FF4-D85F-4C79-82B9-F9D30867DAED}" destId="{469D5716-BB73-4E52-B6AA-9360D16593AB}" srcOrd="0" destOrd="0" parTransId="{16B391A6-736B-46EB-B6D6-DB00B9444DD6}" sibTransId="{EE033552-6083-4C4A-9361-069D41FF3B7F}"/>
    <dgm:cxn modelId="{324A9A64-6D19-4474-ADDF-4DA59B919361}" type="presOf" srcId="{69D34FF4-D85F-4C79-82B9-F9D30867DAED}" destId="{3B7C6854-A8CF-4CB8-AA71-983142B0F059}" srcOrd="0" destOrd="0" presId="urn:diagrams.loki3.com/BracketList"/>
    <dgm:cxn modelId="{A9119670-FBFA-469B-AF98-33F22E6A332A}" type="presOf" srcId="{C17319CB-F673-49CC-A0D4-71B51BBB8482}" destId="{E9C62DF1-AB1A-44F0-B556-746B67BD1C13}" srcOrd="0" destOrd="0" presId="urn:diagrams.loki3.com/BracketList"/>
    <dgm:cxn modelId="{DDFD0FB1-FD22-4426-8708-9F927647BB9F}" srcId="{C17319CB-F673-49CC-A0D4-71B51BBB8482}" destId="{A3886F2D-03E7-4074-B2F1-0129DD791152}" srcOrd="0" destOrd="0" parTransId="{C752E6B9-B293-4F7A-92FD-7FACC0B57412}" sibTransId="{480F6D66-B146-42DE-818F-C320346599EC}"/>
    <dgm:cxn modelId="{3289BCB4-02C9-4912-A0ED-C098DF4C4B13}" srcId="{A43B345A-9DF4-4F5E-863E-6A6A2CFFD6E3}" destId="{0794A15F-807C-4067-84D8-CB058139A280}" srcOrd="2" destOrd="0" parTransId="{151E1CDB-F9A9-47A2-B2E3-A9CB99EB9106}" sibTransId="{D491938E-A2FA-45A0-B2EE-8E4AA8BF1D7F}"/>
    <dgm:cxn modelId="{ACD43572-7273-4122-ADAE-F7286BC73D2B}" type="presOf" srcId="{469D5716-BB73-4E52-B6AA-9360D16593AB}" destId="{8059D2B8-3FD9-42E1-953A-28A9B9C33DAB}" srcOrd="0" destOrd="0" presId="urn:diagrams.loki3.com/BracketList"/>
    <dgm:cxn modelId="{0E0A7EEB-0D7D-41A0-80C5-303FCCB27E44}" type="presOf" srcId="{0794A15F-807C-4067-84D8-CB058139A280}" destId="{D24D56D6-4C18-4E66-AF54-DEFE204F3A8F}" srcOrd="0" destOrd="0" presId="urn:diagrams.loki3.com/BracketList"/>
    <dgm:cxn modelId="{D7D31E76-C4D0-4489-8FD9-BFA4BC432B0E}" type="presOf" srcId="{A3886F2D-03E7-4074-B2F1-0129DD791152}" destId="{B6B6D1E7-ED40-4BDE-961E-FC280AEB8A26}" srcOrd="0" destOrd="0" presId="urn:diagrams.loki3.com/BracketList"/>
    <dgm:cxn modelId="{CDA8B2F8-19C6-49AC-B261-5B868EBAE9B5}" srcId="{A43B345A-9DF4-4F5E-863E-6A6A2CFFD6E3}" destId="{69D34FF4-D85F-4C79-82B9-F9D30867DAED}" srcOrd="1" destOrd="0" parTransId="{9E4CA48B-F9E9-490D-8802-66D42D4BF8EF}" sibTransId="{9812FEDC-4A52-4A8A-A86F-D95E11314DFB}"/>
    <dgm:cxn modelId="{216CAA26-9ED8-47B3-9986-E71F31D6511C}" type="presParOf" srcId="{36B6D995-57D3-4692-ADFB-99F517E1A839}" destId="{6D626E12-99B8-416D-81B0-07D2EEBB13F3}" srcOrd="0" destOrd="0" presId="urn:diagrams.loki3.com/BracketList"/>
    <dgm:cxn modelId="{E9D2425A-C53A-4DC0-BB3F-23AA4CB24E3B}" type="presParOf" srcId="{6D626E12-99B8-416D-81B0-07D2EEBB13F3}" destId="{E9C62DF1-AB1A-44F0-B556-746B67BD1C13}" srcOrd="0" destOrd="0" presId="urn:diagrams.loki3.com/BracketList"/>
    <dgm:cxn modelId="{D3B36C8E-BF9C-476E-A6F5-2F4D1D0A0D6C}" type="presParOf" srcId="{6D626E12-99B8-416D-81B0-07D2EEBB13F3}" destId="{FCCCE6EC-82D0-4C87-9E81-AA69B832F9F9}" srcOrd="1" destOrd="0" presId="urn:diagrams.loki3.com/BracketList"/>
    <dgm:cxn modelId="{B153466A-BDCF-4A39-9F4F-B7B32AF903B4}" type="presParOf" srcId="{6D626E12-99B8-416D-81B0-07D2EEBB13F3}" destId="{F8381691-6091-4A3E-8A82-A7ED4C404C82}" srcOrd="2" destOrd="0" presId="urn:diagrams.loki3.com/BracketList"/>
    <dgm:cxn modelId="{BC1BB3BB-CD76-4B64-BE14-2BDF83BEA6AA}" type="presParOf" srcId="{6D626E12-99B8-416D-81B0-07D2EEBB13F3}" destId="{B6B6D1E7-ED40-4BDE-961E-FC280AEB8A26}" srcOrd="3" destOrd="0" presId="urn:diagrams.loki3.com/BracketList"/>
    <dgm:cxn modelId="{A5DB1053-314F-43AE-B908-A503A1B73528}" type="presParOf" srcId="{36B6D995-57D3-4692-ADFB-99F517E1A839}" destId="{C720EE4A-D889-4682-980B-113FE356887D}" srcOrd="1" destOrd="0" presId="urn:diagrams.loki3.com/BracketList"/>
    <dgm:cxn modelId="{B689A911-8517-4703-9BD1-AF2E9A3D5AE8}" type="presParOf" srcId="{36B6D995-57D3-4692-ADFB-99F517E1A839}" destId="{35707311-0304-4DB5-97F0-3BA08E968259}" srcOrd="2" destOrd="0" presId="urn:diagrams.loki3.com/BracketList"/>
    <dgm:cxn modelId="{1E8591B3-5056-4F69-B2A2-9F4B786AC759}" type="presParOf" srcId="{35707311-0304-4DB5-97F0-3BA08E968259}" destId="{3B7C6854-A8CF-4CB8-AA71-983142B0F059}" srcOrd="0" destOrd="0" presId="urn:diagrams.loki3.com/BracketList"/>
    <dgm:cxn modelId="{1A8C7F38-DF4E-4E1E-82E1-4BDE4A6A6BCE}" type="presParOf" srcId="{35707311-0304-4DB5-97F0-3BA08E968259}" destId="{31AFE6C5-A860-4716-9B99-BF44D543307F}" srcOrd="1" destOrd="0" presId="urn:diagrams.loki3.com/BracketList"/>
    <dgm:cxn modelId="{7ADEEDF7-8507-416E-BD77-52F4D63FAE55}" type="presParOf" srcId="{35707311-0304-4DB5-97F0-3BA08E968259}" destId="{D7B372FF-B501-4C77-A144-28EA7799CFA2}" srcOrd="2" destOrd="0" presId="urn:diagrams.loki3.com/BracketList"/>
    <dgm:cxn modelId="{E6EB8DCF-899F-4B37-BE9D-ADF7F4C6A8A7}" type="presParOf" srcId="{35707311-0304-4DB5-97F0-3BA08E968259}" destId="{8059D2B8-3FD9-42E1-953A-28A9B9C33DAB}" srcOrd="3" destOrd="0" presId="urn:diagrams.loki3.com/BracketList"/>
    <dgm:cxn modelId="{A40516AD-3EBB-44A1-BA3B-BDB7F0A6CCA7}" type="presParOf" srcId="{36B6D995-57D3-4692-ADFB-99F517E1A839}" destId="{61EE1A5E-AE87-4631-B402-E98B9A774D50}" srcOrd="3" destOrd="0" presId="urn:diagrams.loki3.com/BracketList"/>
    <dgm:cxn modelId="{A8EBF28D-B160-491E-8909-21F7E86CB681}" type="presParOf" srcId="{36B6D995-57D3-4692-ADFB-99F517E1A839}" destId="{FCFE250D-76EA-4035-B4F3-EAED7F85EF20}" srcOrd="4" destOrd="0" presId="urn:diagrams.loki3.com/BracketList"/>
    <dgm:cxn modelId="{AB727B3A-A28F-44B7-A5D3-6C8029B37E99}" type="presParOf" srcId="{FCFE250D-76EA-4035-B4F3-EAED7F85EF20}" destId="{D24D56D6-4C18-4E66-AF54-DEFE204F3A8F}" srcOrd="0" destOrd="0" presId="urn:diagrams.loki3.com/BracketList"/>
    <dgm:cxn modelId="{43A57F76-7934-4A63-A6E5-461A0BB6EF8C}" type="presParOf" srcId="{FCFE250D-76EA-4035-B4F3-EAED7F85EF20}" destId="{090A58D3-CCA7-4BA6-AB2A-8BF8C093C1B5}" srcOrd="1" destOrd="0" presId="urn:diagrams.loki3.com/BracketList"/>
    <dgm:cxn modelId="{B7A4214C-3A33-486E-BFCC-2D9F689BAA36}" type="presParOf" srcId="{FCFE250D-76EA-4035-B4F3-EAED7F85EF20}" destId="{F4AE6507-746B-4148-9063-DB807D29AB0A}" srcOrd="2"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43B345A-9DF4-4F5E-863E-6A6A2CFFD6E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C17319CB-F673-49CC-A0D4-71B51BBB8482}">
      <dgm:prSet phldrT="[Text]" custT="1"/>
      <dgm:spPr/>
      <dgm:t>
        <a:bodyPr/>
        <a:lstStyle/>
        <a:p>
          <a:pPr algn="l"/>
          <a:r>
            <a:rPr lang="ro-RO" sz="1800" dirty="0" smtClean="0"/>
            <a:t>To what extent</a:t>
          </a:r>
          <a:endParaRPr lang="en-US" sz="1800" dirty="0"/>
        </a:p>
      </dgm:t>
    </dgm:pt>
    <dgm:pt modelId="{2CC84E7B-E896-48F8-9382-14FD75213322}" type="parTrans" cxnId="{02EFF688-0E93-4669-8DA2-E35D68ED7CA7}">
      <dgm:prSet/>
      <dgm:spPr/>
      <dgm:t>
        <a:bodyPr/>
        <a:lstStyle/>
        <a:p>
          <a:endParaRPr lang="en-US"/>
        </a:p>
      </dgm:t>
    </dgm:pt>
    <dgm:pt modelId="{B41F22C6-3BE4-4FE7-9348-C0D4602A131A}" type="sibTrans" cxnId="{02EFF688-0E93-4669-8DA2-E35D68ED7CA7}">
      <dgm:prSet/>
      <dgm:spPr/>
      <dgm:t>
        <a:bodyPr/>
        <a:lstStyle/>
        <a:p>
          <a:endParaRPr lang="en-US"/>
        </a:p>
      </dgm:t>
    </dgm:pt>
    <dgm:pt modelId="{A3886F2D-03E7-4074-B2F1-0129DD791152}">
      <dgm:prSet phldrT="[Text]" custT="1"/>
      <dgm:spPr/>
      <dgm:t>
        <a:bodyPr/>
        <a:lstStyle/>
        <a:p>
          <a:pPr algn="just">
            <a:lnSpc>
              <a:spcPts val="1800"/>
            </a:lnSpc>
          </a:pPr>
          <a:r>
            <a:rPr lang="en-US" sz="1800" dirty="0" smtClean="0"/>
            <a:t> Are the proposed activities and deliverables well structured? </a:t>
          </a:r>
          <a:endParaRPr lang="en-US" sz="1800" dirty="0"/>
        </a:p>
      </dgm:t>
    </dgm:pt>
    <dgm:pt modelId="{C752E6B9-B293-4F7A-92FD-7FACC0B57412}" type="parTrans" cxnId="{DDFD0FB1-FD22-4426-8708-9F927647BB9F}">
      <dgm:prSet/>
      <dgm:spPr/>
      <dgm:t>
        <a:bodyPr/>
        <a:lstStyle/>
        <a:p>
          <a:endParaRPr lang="en-US"/>
        </a:p>
      </dgm:t>
    </dgm:pt>
    <dgm:pt modelId="{480F6D66-B146-42DE-818F-C320346599EC}" type="sibTrans" cxnId="{DDFD0FB1-FD22-4426-8708-9F927647BB9F}">
      <dgm:prSet/>
      <dgm:spPr/>
      <dgm:t>
        <a:bodyPr/>
        <a:lstStyle/>
        <a:p>
          <a:endParaRPr lang="en-US"/>
        </a:p>
      </dgm:t>
    </dgm:pt>
    <dgm:pt modelId="{69D34FF4-D85F-4C79-82B9-F9D30867DAED}">
      <dgm:prSet phldrT="[Text]" custT="1"/>
      <dgm:spPr/>
      <dgm:t>
        <a:bodyPr/>
        <a:lstStyle/>
        <a:p>
          <a:pPr algn="l"/>
          <a:r>
            <a:rPr lang="ro-RO" sz="1800" dirty="0" smtClean="0"/>
            <a:t>To what extent</a:t>
          </a:r>
          <a:endParaRPr lang="en-US" sz="1800" dirty="0"/>
        </a:p>
      </dgm:t>
    </dgm:pt>
    <dgm:pt modelId="{9E4CA48B-F9E9-490D-8802-66D42D4BF8EF}" type="parTrans" cxnId="{CDA8B2F8-19C6-49AC-B261-5B868EBAE9B5}">
      <dgm:prSet/>
      <dgm:spPr/>
      <dgm:t>
        <a:bodyPr/>
        <a:lstStyle/>
        <a:p>
          <a:endParaRPr lang="en-US"/>
        </a:p>
      </dgm:t>
    </dgm:pt>
    <dgm:pt modelId="{9812FEDC-4A52-4A8A-A86F-D95E11314DFB}" type="sibTrans" cxnId="{CDA8B2F8-19C6-49AC-B261-5B868EBAE9B5}">
      <dgm:prSet/>
      <dgm:spPr/>
      <dgm:t>
        <a:bodyPr/>
        <a:lstStyle/>
        <a:p>
          <a:endParaRPr lang="en-US"/>
        </a:p>
      </dgm:t>
    </dgm:pt>
    <dgm:pt modelId="{469D5716-BB73-4E52-B6AA-9360D16593AB}">
      <dgm:prSet phldrT="[Text]" custT="1"/>
      <dgm:spPr/>
      <dgm:t>
        <a:bodyPr/>
        <a:lstStyle/>
        <a:p>
          <a:pPr algn="just">
            <a:lnSpc>
              <a:spcPts val="1800"/>
            </a:lnSpc>
          </a:pPr>
          <a:r>
            <a:rPr lang="en-US" sz="1800" dirty="0" smtClean="0"/>
            <a:t>Is the budget and timetable of the project well justified (resources / time / results)? </a:t>
          </a:r>
          <a:endParaRPr lang="en-US" sz="1800" dirty="0"/>
        </a:p>
      </dgm:t>
    </dgm:pt>
    <dgm:pt modelId="{16B391A6-736B-46EB-B6D6-DB00B9444DD6}" type="parTrans" cxnId="{08984E9D-F086-4F7B-9B9C-B427B5C98442}">
      <dgm:prSet/>
      <dgm:spPr/>
      <dgm:t>
        <a:bodyPr/>
        <a:lstStyle/>
        <a:p>
          <a:endParaRPr lang="en-US"/>
        </a:p>
      </dgm:t>
    </dgm:pt>
    <dgm:pt modelId="{EE033552-6083-4C4A-9361-069D41FF3B7F}" type="sibTrans" cxnId="{08984E9D-F086-4F7B-9B9C-B427B5C98442}">
      <dgm:prSet/>
      <dgm:spPr/>
      <dgm:t>
        <a:bodyPr/>
        <a:lstStyle/>
        <a:p>
          <a:endParaRPr lang="en-US"/>
        </a:p>
      </dgm:t>
    </dgm:pt>
    <dgm:pt modelId="{0794A15F-807C-4067-84D8-CB058139A280}">
      <dgm:prSet/>
      <dgm:spPr/>
      <dgm:t>
        <a:bodyPr/>
        <a:lstStyle/>
        <a:p>
          <a:endParaRPr lang="en-US"/>
        </a:p>
      </dgm:t>
    </dgm:pt>
    <dgm:pt modelId="{151E1CDB-F9A9-47A2-B2E3-A9CB99EB9106}" type="parTrans" cxnId="{3289BCB4-02C9-4912-A0ED-C098DF4C4B13}">
      <dgm:prSet/>
      <dgm:spPr/>
      <dgm:t>
        <a:bodyPr/>
        <a:lstStyle/>
        <a:p>
          <a:endParaRPr lang="en-US"/>
        </a:p>
      </dgm:t>
    </dgm:pt>
    <dgm:pt modelId="{D491938E-A2FA-45A0-B2EE-8E4AA8BF1D7F}" type="sibTrans" cxnId="{3289BCB4-02C9-4912-A0ED-C098DF4C4B13}">
      <dgm:prSet/>
      <dgm:spPr/>
      <dgm:t>
        <a:bodyPr/>
        <a:lstStyle/>
        <a:p>
          <a:endParaRPr lang="en-US"/>
        </a:p>
      </dgm:t>
    </dgm:pt>
    <dgm:pt modelId="{36B6D995-57D3-4692-ADFB-99F517E1A839}" type="pres">
      <dgm:prSet presAssocID="{A43B345A-9DF4-4F5E-863E-6A6A2CFFD6E3}" presName="Name0" presStyleCnt="0">
        <dgm:presLayoutVars>
          <dgm:dir/>
          <dgm:animLvl val="lvl"/>
          <dgm:resizeHandles val="exact"/>
        </dgm:presLayoutVars>
      </dgm:prSet>
      <dgm:spPr/>
      <dgm:t>
        <a:bodyPr/>
        <a:lstStyle/>
        <a:p>
          <a:endParaRPr lang="en-US"/>
        </a:p>
      </dgm:t>
    </dgm:pt>
    <dgm:pt modelId="{6D626E12-99B8-416D-81B0-07D2EEBB13F3}" type="pres">
      <dgm:prSet presAssocID="{C17319CB-F673-49CC-A0D4-71B51BBB8482}" presName="linNode" presStyleCnt="0"/>
      <dgm:spPr/>
    </dgm:pt>
    <dgm:pt modelId="{E9C62DF1-AB1A-44F0-B556-746B67BD1C13}" type="pres">
      <dgm:prSet presAssocID="{C17319CB-F673-49CC-A0D4-71B51BBB8482}" presName="parTx" presStyleLbl="revTx" presStyleIdx="0" presStyleCnt="3" custLinFactNeighborX="-5222" custLinFactNeighborY="1405">
        <dgm:presLayoutVars>
          <dgm:chMax val="1"/>
          <dgm:bulletEnabled val="1"/>
        </dgm:presLayoutVars>
      </dgm:prSet>
      <dgm:spPr/>
      <dgm:t>
        <a:bodyPr/>
        <a:lstStyle/>
        <a:p>
          <a:endParaRPr lang="en-US"/>
        </a:p>
      </dgm:t>
    </dgm:pt>
    <dgm:pt modelId="{FCCCE6EC-82D0-4C87-9E81-AA69B832F9F9}" type="pres">
      <dgm:prSet presAssocID="{C17319CB-F673-49CC-A0D4-71B51BBB8482}" presName="bracket" presStyleLbl="parChTrans1D1" presStyleIdx="0" presStyleCnt="3" custScaleX="103930" custScaleY="69388"/>
      <dgm:spPr/>
    </dgm:pt>
    <dgm:pt modelId="{F8381691-6091-4A3E-8A82-A7ED4C404C82}" type="pres">
      <dgm:prSet presAssocID="{C17319CB-F673-49CC-A0D4-71B51BBB8482}" presName="spH" presStyleCnt="0"/>
      <dgm:spPr/>
    </dgm:pt>
    <dgm:pt modelId="{B6B6D1E7-ED40-4BDE-961E-FC280AEB8A26}" type="pres">
      <dgm:prSet presAssocID="{C17319CB-F673-49CC-A0D4-71B51BBB8482}" presName="desTx" presStyleLbl="node1" presStyleIdx="0" presStyleCnt="2" custScaleY="59125">
        <dgm:presLayoutVars>
          <dgm:bulletEnabled val="1"/>
        </dgm:presLayoutVars>
      </dgm:prSet>
      <dgm:spPr/>
      <dgm:t>
        <a:bodyPr/>
        <a:lstStyle/>
        <a:p>
          <a:endParaRPr lang="en-US"/>
        </a:p>
      </dgm:t>
    </dgm:pt>
    <dgm:pt modelId="{C720EE4A-D889-4682-980B-113FE356887D}" type="pres">
      <dgm:prSet presAssocID="{B41F22C6-3BE4-4FE7-9348-C0D4602A131A}" presName="spV" presStyleCnt="0"/>
      <dgm:spPr/>
    </dgm:pt>
    <dgm:pt modelId="{35707311-0304-4DB5-97F0-3BA08E968259}" type="pres">
      <dgm:prSet presAssocID="{69D34FF4-D85F-4C79-82B9-F9D30867DAED}" presName="linNode" presStyleCnt="0"/>
      <dgm:spPr/>
    </dgm:pt>
    <dgm:pt modelId="{3B7C6854-A8CF-4CB8-AA71-983142B0F059}" type="pres">
      <dgm:prSet presAssocID="{69D34FF4-D85F-4C79-82B9-F9D30867DAED}" presName="parTx" presStyleLbl="revTx" presStyleIdx="1" presStyleCnt="3" custLinFactNeighborX="-11450" custLinFactNeighborY="-38087">
        <dgm:presLayoutVars>
          <dgm:chMax val="1"/>
          <dgm:bulletEnabled val="1"/>
        </dgm:presLayoutVars>
      </dgm:prSet>
      <dgm:spPr/>
      <dgm:t>
        <a:bodyPr/>
        <a:lstStyle/>
        <a:p>
          <a:endParaRPr lang="en-US"/>
        </a:p>
      </dgm:t>
    </dgm:pt>
    <dgm:pt modelId="{31AFE6C5-A860-4716-9B99-BF44D543307F}" type="pres">
      <dgm:prSet presAssocID="{69D34FF4-D85F-4C79-82B9-F9D30867DAED}" presName="bracket" presStyleLbl="parChTrans1D1" presStyleIdx="1" presStyleCnt="3" custScaleY="75708" custLinFactNeighborX="23740" custLinFactNeighborY="-35191"/>
      <dgm:spPr/>
    </dgm:pt>
    <dgm:pt modelId="{D7B372FF-B501-4C77-A144-28EA7799CFA2}" type="pres">
      <dgm:prSet presAssocID="{69D34FF4-D85F-4C79-82B9-F9D30867DAED}" presName="spH" presStyleCnt="0"/>
      <dgm:spPr/>
    </dgm:pt>
    <dgm:pt modelId="{8059D2B8-3FD9-42E1-953A-28A9B9C33DAB}" type="pres">
      <dgm:prSet presAssocID="{69D34FF4-D85F-4C79-82B9-F9D30867DAED}" presName="desTx" presStyleLbl="node1" presStyleIdx="1" presStyleCnt="2" custScaleY="78857" custLinFactNeighborX="-8267" custLinFactNeighborY="-35107">
        <dgm:presLayoutVars>
          <dgm:bulletEnabled val="1"/>
        </dgm:presLayoutVars>
      </dgm:prSet>
      <dgm:spPr/>
      <dgm:t>
        <a:bodyPr/>
        <a:lstStyle/>
        <a:p>
          <a:endParaRPr lang="en-US"/>
        </a:p>
      </dgm:t>
    </dgm:pt>
    <dgm:pt modelId="{61EE1A5E-AE87-4631-B402-E98B9A774D50}" type="pres">
      <dgm:prSet presAssocID="{9812FEDC-4A52-4A8A-A86F-D95E11314DFB}" presName="spV" presStyleCnt="0"/>
      <dgm:spPr/>
    </dgm:pt>
    <dgm:pt modelId="{FCFE250D-76EA-4035-B4F3-EAED7F85EF20}" type="pres">
      <dgm:prSet presAssocID="{0794A15F-807C-4067-84D8-CB058139A280}" presName="linNode" presStyleCnt="0"/>
      <dgm:spPr/>
    </dgm:pt>
    <dgm:pt modelId="{D24D56D6-4C18-4E66-AF54-DEFE204F3A8F}" type="pres">
      <dgm:prSet presAssocID="{0794A15F-807C-4067-84D8-CB058139A280}" presName="parTx" presStyleLbl="revTx" presStyleIdx="2" presStyleCnt="3">
        <dgm:presLayoutVars>
          <dgm:chMax val="1"/>
          <dgm:bulletEnabled val="1"/>
        </dgm:presLayoutVars>
      </dgm:prSet>
      <dgm:spPr/>
      <dgm:t>
        <a:bodyPr/>
        <a:lstStyle/>
        <a:p>
          <a:endParaRPr lang="en-US"/>
        </a:p>
      </dgm:t>
    </dgm:pt>
    <dgm:pt modelId="{090A58D3-CCA7-4BA6-AB2A-8BF8C093C1B5}" type="pres">
      <dgm:prSet presAssocID="{0794A15F-807C-4067-84D8-CB058139A280}" presName="bracket" presStyleLbl="parChTrans1D1" presStyleIdx="2" presStyleCnt="3" custScaleY="75708" custLinFactNeighborX="27026" custLinFactNeighborY="-64958"/>
      <dgm:spPr/>
      <dgm:t>
        <a:bodyPr/>
        <a:lstStyle/>
        <a:p>
          <a:endParaRPr lang="en-US"/>
        </a:p>
      </dgm:t>
    </dgm:pt>
    <dgm:pt modelId="{F4AE6507-746B-4148-9063-DB807D29AB0A}" type="pres">
      <dgm:prSet presAssocID="{0794A15F-807C-4067-84D8-CB058139A280}" presName="spH" presStyleCnt="0"/>
      <dgm:spPr/>
    </dgm:pt>
  </dgm:ptLst>
  <dgm:cxnLst>
    <dgm:cxn modelId="{CE513E44-4783-491B-A510-CBA5355AA99D}" type="presOf" srcId="{0794A15F-807C-4067-84D8-CB058139A280}" destId="{D24D56D6-4C18-4E66-AF54-DEFE204F3A8F}" srcOrd="0" destOrd="0" presId="urn:diagrams.loki3.com/BracketList"/>
    <dgm:cxn modelId="{3289BCB4-02C9-4912-A0ED-C098DF4C4B13}" srcId="{A43B345A-9DF4-4F5E-863E-6A6A2CFFD6E3}" destId="{0794A15F-807C-4067-84D8-CB058139A280}" srcOrd="2" destOrd="0" parTransId="{151E1CDB-F9A9-47A2-B2E3-A9CB99EB9106}" sibTransId="{D491938E-A2FA-45A0-B2EE-8E4AA8BF1D7F}"/>
    <dgm:cxn modelId="{FD124B46-38B5-4708-811E-509A3A08D66F}" type="presOf" srcId="{469D5716-BB73-4E52-B6AA-9360D16593AB}" destId="{8059D2B8-3FD9-42E1-953A-28A9B9C33DAB}" srcOrd="0" destOrd="0" presId="urn:diagrams.loki3.com/BracketList"/>
    <dgm:cxn modelId="{EEA7C677-B93E-47AC-8850-02F5F31D425D}" type="presOf" srcId="{C17319CB-F673-49CC-A0D4-71B51BBB8482}" destId="{E9C62DF1-AB1A-44F0-B556-746B67BD1C13}" srcOrd="0" destOrd="0" presId="urn:diagrams.loki3.com/BracketList"/>
    <dgm:cxn modelId="{CDA8B2F8-19C6-49AC-B261-5B868EBAE9B5}" srcId="{A43B345A-9DF4-4F5E-863E-6A6A2CFFD6E3}" destId="{69D34FF4-D85F-4C79-82B9-F9D30867DAED}" srcOrd="1" destOrd="0" parTransId="{9E4CA48B-F9E9-490D-8802-66D42D4BF8EF}" sibTransId="{9812FEDC-4A52-4A8A-A86F-D95E11314DFB}"/>
    <dgm:cxn modelId="{02EFF688-0E93-4669-8DA2-E35D68ED7CA7}" srcId="{A43B345A-9DF4-4F5E-863E-6A6A2CFFD6E3}" destId="{C17319CB-F673-49CC-A0D4-71B51BBB8482}" srcOrd="0" destOrd="0" parTransId="{2CC84E7B-E896-48F8-9382-14FD75213322}" sibTransId="{B41F22C6-3BE4-4FE7-9348-C0D4602A131A}"/>
    <dgm:cxn modelId="{DDFD0FB1-FD22-4426-8708-9F927647BB9F}" srcId="{C17319CB-F673-49CC-A0D4-71B51BBB8482}" destId="{A3886F2D-03E7-4074-B2F1-0129DD791152}" srcOrd="0" destOrd="0" parTransId="{C752E6B9-B293-4F7A-92FD-7FACC0B57412}" sibTransId="{480F6D66-B146-42DE-818F-C320346599EC}"/>
    <dgm:cxn modelId="{6C6B14A4-B172-4B49-8760-2E7488065621}" type="presOf" srcId="{A3886F2D-03E7-4074-B2F1-0129DD791152}" destId="{B6B6D1E7-ED40-4BDE-961E-FC280AEB8A26}" srcOrd="0" destOrd="0" presId="urn:diagrams.loki3.com/BracketList"/>
    <dgm:cxn modelId="{7F2EB432-DE4A-446D-BB95-7864A7FAE3AC}" type="presOf" srcId="{A43B345A-9DF4-4F5E-863E-6A6A2CFFD6E3}" destId="{36B6D995-57D3-4692-ADFB-99F517E1A839}" srcOrd="0" destOrd="0" presId="urn:diagrams.loki3.com/BracketList"/>
    <dgm:cxn modelId="{98599531-D5BE-4993-9D7C-F17754D2581A}" type="presOf" srcId="{69D34FF4-D85F-4C79-82B9-F9D30867DAED}" destId="{3B7C6854-A8CF-4CB8-AA71-983142B0F059}" srcOrd="0" destOrd="0" presId="urn:diagrams.loki3.com/BracketList"/>
    <dgm:cxn modelId="{08984E9D-F086-4F7B-9B9C-B427B5C98442}" srcId="{69D34FF4-D85F-4C79-82B9-F9D30867DAED}" destId="{469D5716-BB73-4E52-B6AA-9360D16593AB}" srcOrd="0" destOrd="0" parTransId="{16B391A6-736B-46EB-B6D6-DB00B9444DD6}" sibTransId="{EE033552-6083-4C4A-9361-069D41FF3B7F}"/>
    <dgm:cxn modelId="{40C359CC-17A8-4444-A805-3CA122B486F4}" type="presParOf" srcId="{36B6D995-57D3-4692-ADFB-99F517E1A839}" destId="{6D626E12-99B8-416D-81B0-07D2EEBB13F3}" srcOrd="0" destOrd="0" presId="urn:diagrams.loki3.com/BracketList"/>
    <dgm:cxn modelId="{F3E1ECAD-30CE-4868-B825-F0D5DB882E24}" type="presParOf" srcId="{6D626E12-99B8-416D-81B0-07D2EEBB13F3}" destId="{E9C62DF1-AB1A-44F0-B556-746B67BD1C13}" srcOrd="0" destOrd="0" presId="urn:diagrams.loki3.com/BracketList"/>
    <dgm:cxn modelId="{BB708ED4-69B4-4DB9-9AC6-8C68EC5B606B}" type="presParOf" srcId="{6D626E12-99B8-416D-81B0-07D2EEBB13F3}" destId="{FCCCE6EC-82D0-4C87-9E81-AA69B832F9F9}" srcOrd="1" destOrd="0" presId="urn:diagrams.loki3.com/BracketList"/>
    <dgm:cxn modelId="{C2C48E53-8DF4-4E3A-B1D2-CA815F4613D3}" type="presParOf" srcId="{6D626E12-99B8-416D-81B0-07D2EEBB13F3}" destId="{F8381691-6091-4A3E-8A82-A7ED4C404C82}" srcOrd="2" destOrd="0" presId="urn:diagrams.loki3.com/BracketList"/>
    <dgm:cxn modelId="{BC2D837B-E438-4B97-9A52-EEEAA02B9F90}" type="presParOf" srcId="{6D626E12-99B8-416D-81B0-07D2EEBB13F3}" destId="{B6B6D1E7-ED40-4BDE-961E-FC280AEB8A26}" srcOrd="3" destOrd="0" presId="urn:diagrams.loki3.com/BracketList"/>
    <dgm:cxn modelId="{6BBEA259-ACB2-481C-AD7B-708664B48CFA}" type="presParOf" srcId="{36B6D995-57D3-4692-ADFB-99F517E1A839}" destId="{C720EE4A-D889-4682-980B-113FE356887D}" srcOrd="1" destOrd="0" presId="urn:diagrams.loki3.com/BracketList"/>
    <dgm:cxn modelId="{A4CAE2B2-32E2-4FE0-95DE-538BB7FA34B6}" type="presParOf" srcId="{36B6D995-57D3-4692-ADFB-99F517E1A839}" destId="{35707311-0304-4DB5-97F0-3BA08E968259}" srcOrd="2" destOrd="0" presId="urn:diagrams.loki3.com/BracketList"/>
    <dgm:cxn modelId="{7209CEBD-D844-42FE-A16D-5A10682DA3C0}" type="presParOf" srcId="{35707311-0304-4DB5-97F0-3BA08E968259}" destId="{3B7C6854-A8CF-4CB8-AA71-983142B0F059}" srcOrd="0" destOrd="0" presId="urn:diagrams.loki3.com/BracketList"/>
    <dgm:cxn modelId="{AE4A3CEF-2513-4DB7-A31D-65D9E3798229}" type="presParOf" srcId="{35707311-0304-4DB5-97F0-3BA08E968259}" destId="{31AFE6C5-A860-4716-9B99-BF44D543307F}" srcOrd="1" destOrd="0" presId="urn:diagrams.loki3.com/BracketList"/>
    <dgm:cxn modelId="{E435662B-F9D9-4D8A-AAF2-D7036484690F}" type="presParOf" srcId="{35707311-0304-4DB5-97F0-3BA08E968259}" destId="{D7B372FF-B501-4C77-A144-28EA7799CFA2}" srcOrd="2" destOrd="0" presId="urn:diagrams.loki3.com/BracketList"/>
    <dgm:cxn modelId="{B707A7C3-52FD-44FD-8938-C62B326A6760}" type="presParOf" srcId="{35707311-0304-4DB5-97F0-3BA08E968259}" destId="{8059D2B8-3FD9-42E1-953A-28A9B9C33DAB}" srcOrd="3" destOrd="0" presId="urn:diagrams.loki3.com/BracketList"/>
    <dgm:cxn modelId="{C7FAAECF-5872-4414-8AC3-6C0F0DA34BB2}" type="presParOf" srcId="{36B6D995-57D3-4692-ADFB-99F517E1A839}" destId="{61EE1A5E-AE87-4631-B402-E98B9A774D50}" srcOrd="3" destOrd="0" presId="urn:diagrams.loki3.com/BracketList"/>
    <dgm:cxn modelId="{0CB262D2-782A-4D96-A4E0-0F70D52F80C5}" type="presParOf" srcId="{36B6D995-57D3-4692-ADFB-99F517E1A839}" destId="{FCFE250D-76EA-4035-B4F3-EAED7F85EF20}" srcOrd="4" destOrd="0" presId="urn:diagrams.loki3.com/BracketList"/>
    <dgm:cxn modelId="{8870E02E-6E95-474B-9FD2-A9066788A7EC}" type="presParOf" srcId="{FCFE250D-76EA-4035-B4F3-EAED7F85EF20}" destId="{D24D56D6-4C18-4E66-AF54-DEFE204F3A8F}" srcOrd="0" destOrd="0" presId="urn:diagrams.loki3.com/BracketList"/>
    <dgm:cxn modelId="{2ACE3215-DD09-4E80-AFEB-373ED2B5A31D}" type="presParOf" srcId="{FCFE250D-76EA-4035-B4F3-EAED7F85EF20}" destId="{090A58D3-CCA7-4BA6-AB2A-8BF8C093C1B5}" srcOrd="1" destOrd="0" presId="urn:diagrams.loki3.com/BracketList"/>
    <dgm:cxn modelId="{E99231EB-C66F-4BA8-9BE8-346B0F88A756}" type="presParOf" srcId="{FCFE250D-76EA-4035-B4F3-EAED7F85EF20}" destId="{F4AE6507-746B-4148-9063-DB807D29AB0A}" srcOrd="2"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B49811F-3F98-4CA2-B913-8C305845A10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341BEF6D-1E8A-4B68-824B-6F59FA5A5459}">
      <dgm:prSet phldrT="[Text]" custT="1"/>
      <dgm:spPr/>
      <dgm:t>
        <a:bodyPr/>
        <a:lstStyle/>
        <a:p>
          <a:r>
            <a:rPr lang="ro-RO" sz="1600" b="1" dirty="0" smtClean="0"/>
            <a:t>Obiective</a:t>
          </a:r>
          <a:endParaRPr lang="en-US" sz="1600" b="1" dirty="0"/>
        </a:p>
      </dgm:t>
    </dgm:pt>
    <dgm:pt modelId="{0804EFA6-6A8A-417A-83B7-87F8604A0802}" type="parTrans" cxnId="{7D4F66BF-0711-45E1-9874-EBF12C8C24C0}">
      <dgm:prSet/>
      <dgm:spPr/>
      <dgm:t>
        <a:bodyPr/>
        <a:lstStyle/>
        <a:p>
          <a:endParaRPr lang="en-US" sz="1400"/>
        </a:p>
      </dgm:t>
    </dgm:pt>
    <dgm:pt modelId="{FCCE5ADD-976E-4D89-9CAA-E974B66750D5}" type="sibTrans" cxnId="{7D4F66BF-0711-45E1-9874-EBF12C8C24C0}">
      <dgm:prSet/>
      <dgm:spPr/>
      <dgm:t>
        <a:bodyPr/>
        <a:lstStyle/>
        <a:p>
          <a:endParaRPr lang="en-US" sz="1400"/>
        </a:p>
      </dgm:t>
    </dgm:pt>
    <dgm:pt modelId="{46B3F48A-8332-4673-8D2D-EEFEE35170BD}">
      <dgm:prSet phldrT="[Text]" custT="1"/>
      <dgm:spPr/>
      <dgm:t>
        <a:bodyPr/>
        <a:lstStyle/>
        <a:p>
          <a:pPr algn="just"/>
          <a:r>
            <a:rPr lang="en-US" sz="1400" b="0" dirty="0" err="1" smtClean="0"/>
            <a:t>Dezvoltarea</a:t>
          </a:r>
          <a:r>
            <a:rPr lang="en-US" sz="1400" b="0" dirty="0" smtClean="0"/>
            <a:t> </a:t>
          </a:r>
          <a:r>
            <a:rPr lang="en-US" sz="1400" b="0" dirty="0" err="1" smtClean="0"/>
            <a:t>și</a:t>
          </a:r>
          <a:r>
            <a:rPr lang="en-US" sz="1400" b="0" dirty="0" smtClean="0"/>
            <a:t>/</a:t>
          </a:r>
          <a:r>
            <a:rPr lang="en-US" sz="1400" b="0" dirty="0" err="1" smtClean="0"/>
            <a:t>sau</a:t>
          </a:r>
          <a:r>
            <a:rPr lang="en-US" sz="1400" b="0" dirty="0" smtClean="0"/>
            <a:t> </a:t>
          </a:r>
          <a:r>
            <a:rPr lang="en-US" sz="1400" b="0" dirty="0" err="1" smtClean="0"/>
            <a:t>fabricarea</a:t>
          </a:r>
          <a:r>
            <a:rPr lang="en-US" sz="1400" b="0" dirty="0" smtClean="0"/>
            <a:t> de </a:t>
          </a:r>
          <a:r>
            <a:rPr lang="en-US" sz="1400" b="0" dirty="0" err="1" smtClean="0"/>
            <a:t>prototipuri</a:t>
          </a:r>
          <a:r>
            <a:rPr lang="en-US" sz="1400" b="0" dirty="0" smtClean="0"/>
            <a:t> </a:t>
          </a:r>
          <a:r>
            <a:rPr lang="en-US" sz="1400" b="0" dirty="0" err="1" smtClean="0"/>
            <a:t>şi</a:t>
          </a:r>
          <a:r>
            <a:rPr lang="en-US" sz="1400" b="0" dirty="0" smtClean="0"/>
            <a:t> </a:t>
          </a:r>
          <a:r>
            <a:rPr lang="en-US" sz="1400" b="0" dirty="0" err="1" smtClean="0"/>
            <a:t>instalații</a:t>
          </a:r>
          <a:r>
            <a:rPr lang="en-US" sz="1400" b="0" dirty="0" smtClean="0"/>
            <a:t> pilot </a:t>
          </a:r>
          <a:r>
            <a:rPr lang="en-US" sz="1400" b="0" dirty="0" err="1" smtClean="0"/>
            <a:t>pentru</a:t>
          </a:r>
          <a:r>
            <a:rPr lang="en-US" sz="1400" b="0" dirty="0" smtClean="0"/>
            <a:t> </a:t>
          </a:r>
          <a:r>
            <a:rPr lang="en-US" sz="1400" b="0" dirty="0" err="1" smtClean="0"/>
            <a:t>produse</a:t>
          </a:r>
          <a:r>
            <a:rPr lang="en-US" sz="1400" b="0" dirty="0" smtClean="0"/>
            <a:t>, </a:t>
          </a:r>
          <a:r>
            <a:rPr lang="en-US" sz="1400" b="0" dirty="0" err="1" smtClean="0"/>
            <a:t>tehnologii</a:t>
          </a:r>
          <a:r>
            <a:rPr lang="en-US" sz="1400" b="0" dirty="0" smtClean="0"/>
            <a:t>, </a:t>
          </a:r>
          <a:r>
            <a:rPr lang="en-US" sz="1400" b="0" dirty="0" err="1" smtClean="0"/>
            <a:t>servicii</a:t>
          </a:r>
          <a:r>
            <a:rPr lang="en-US" sz="1400" b="0" dirty="0" smtClean="0"/>
            <a:t> </a:t>
          </a:r>
          <a:r>
            <a:rPr lang="en-US" sz="1400" b="0" dirty="0" err="1" smtClean="0"/>
            <a:t>noi</a:t>
          </a:r>
          <a:r>
            <a:rPr lang="en-US" sz="1400" b="0" dirty="0" smtClean="0"/>
            <a:t> </a:t>
          </a:r>
          <a:r>
            <a:rPr lang="en-US" sz="1400" b="0" dirty="0" err="1" smtClean="0"/>
            <a:t>sau</a:t>
          </a:r>
          <a:r>
            <a:rPr lang="en-US" sz="1400" b="0" dirty="0" smtClean="0"/>
            <a:t> </a:t>
          </a:r>
          <a:r>
            <a:rPr lang="en-US" sz="1400" b="0" dirty="0" err="1" smtClean="0"/>
            <a:t>semnificativ</a:t>
          </a:r>
          <a:r>
            <a:rPr lang="en-US" sz="1400" b="0" dirty="0" smtClean="0"/>
            <a:t> </a:t>
          </a:r>
          <a:r>
            <a:rPr lang="en-US" sz="1400" b="0" dirty="0" err="1" smtClean="0"/>
            <a:t>îmbunătățite</a:t>
          </a:r>
          <a:r>
            <a:rPr lang="en-US" sz="1400" b="0" dirty="0" smtClean="0"/>
            <a:t> din </a:t>
          </a:r>
          <a:r>
            <a:rPr lang="en-US" sz="1400" b="0" dirty="0" err="1" smtClean="0"/>
            <a:t>domenii</a:t>
          </a:r>
          <a:r>
            <a:rPr lang="en-US" sz="1400" b="0" dirty="0" smtClean="0"/>
            <a:t> de </a:t>
          </a:r>
          <a:r>
            <a:rPr lang="en-US" sz="1400" b="0" dirty="0" err="1" smtClean="0"/>
            <a:t>specializare</a:t>
          </a:r>
          <a:r>
            <a:rPr lang="en-US" sz="1400" b="0" dirty="0" smtClean="0"/>
            <a:t> </a:t>
          </a:r>
          <a:r>
            <a:rPr lang="en-US" sz="1400" b="0" dirty="0" err="1" smtClean="0"/>
            <a:t>inteligentă</a:t>
          </a:r>
          <a:r>
            <a:rPr lang="en-US" sz="1400" b="0" dirty="0" smtClean="0"/>
            <a:t> </a:t>
          </a:r>
          <a:r>
            <a:rPr lang="en-US" sz="1400" b="0" dirty="0" err="1" smtClean="0"/>
            <a:t>sau</a:t>
          </a:r>
          <a:r>
            <a:rPr lang="en-US" sz="1400" b="0" dirty="0" smtClean="0"/>
            <a:t> de </a:t>
          </a:r>
          <a:r>
            <a:rPr lang="en-US" sz="1400" b="0" dirty="0" err="1" smtClean="0"/>
            <a:t>prioritate</a:t>
          </a:r>
          <a:r>
            <a:rPr lang="en-US" sz="1400" b="0" dirty="0" smtClean="0"/>
            <a:t> </a:t>
          </a:r>
          <a:r>
            <a:rPr lang="en-US" sz="1400" b="0" dirty="0" err="1" smtClean="0"/>
            <a:t>publică</a:t>
          </a:r>
          <a:r>
            <a:rPr lang="en-US" sz="1400" b="0" dirty="0" smtClean="0"/>
            <a:t>; </a:t>
          </a:r>
          <a:endParaRPr lang="en-US" sz="1400" b="0" dirty="0"/>
        </a:p>
      </dgm:t>
    </dgm:pt>
    <dgm:pt modelId="{5DAB0B14-1FF7-40F1-AE21-960AA6D6F394}" type="parTrans" cxnId="{6EE25120-1DB6-4970-86C5-3F4B4FD1CC72}">
      <dgm:prSet/>
      <dgm:spPr/>
      <dgm:t>
        <a:bodyPr/>
        <a:lstStyle/>
        <a:p>
          <a:endParaRPr lang="en-US" sz="1400"/>
        </a:p>
      </dgm:t>
    </dgm:pt>
    <dgm:pt modelId="{046B0E35-0A21-42D4-BFDF-7ADBCBACDB6B}" type="sibTrans" cxnId="{6EE25120-1DB6-4970-86C5-3F4B4FD1CC72}">
      <dgm:prSet/>
      <dgm:spPr/>
      <dgm:t>
        <a:bodyPr/>
        <a:lstStyle/>
        <a:p>
          <a:endParaRPr lang="en-US" sz="1400"/>
        </a:p>
      </dgm:t>
    </dgm:pt>
    <dgm:pt modelId="{FD5A7107-0671-4177-88FD-A0D7B79F514D}">
      <dgm:prSet phldrT="[Text]" custT="1"/>
      <dgm:spPr/>
      <dgm:t>
        <a:bodyPr/>
        <a:lstStyle/>
        <a:p>
          <a:r>
            <a:rPr lang="en-US" sz="1400" b="0" dirty="0" err="1" smtClean="0"/>
            <a:t>Racordarea</a:t>
          </a:r>
          <a:r>
            <a:rPr lang="en-US" sz="1400" b="0" dirty="0" smtClean="0"/>
            <a:t> </a:t>
          </a:r>
          <a:r>
            <a:rPr lang="en-US" sz="1400" b="0" dirty="0" err="1" smtClean="0"/>
            <a:t>cercetării</a:t>
          </a:r>
          <a:r>
            <a:rPr lang="en-US" sz="1400" b="0" dirty="0" smtClean="0"/>
            <a:t> </a:t>
          </a:r>
          <a:r>
            <a:rPr lang="en-US" sz="1400" b="0" dirty="0" err="1" smtClean="0"/>
            <a:t>aplicative</a:t>
          </a:r>
          <a:r>
            <a:rPr lang="en-US" sz="1400" b="0" dirty="0" smtClean="0"/>
            <a:t> </a:t>
          </a:r>
          <a:r>
            <a:rPr lang="en-US" sz="1400" b="0" dirty="0" err="1" smtClean="0"/>
            <a:t>şi</a:t>
          </a:r>
          <a:r>
            <a:rPr lang="en-US" sz="1400" b="0" dirty="0" smtClean="0"/>
            <a:t> a </a:t>
          </a:r>
          <a:r>
            <a:rPr lang="en-US" sz="1400" b="0" dirty="0" err="1" smtClean="0"/>
            <a:t>progresului</a:t>
          </a:r>
          <a:r>
            <a:rPr lang="en-US" sz="1400" b="0" dirty="0" smtClean="0"/>
            <a:t> </a:t>
          </a:r>
          <a:r>
            <a:rPr lang="en-US" sz="1400" b="0" dirty="0" err="1" smtClean="0"/>
            <a:t>tehnologic</a:t>
          </a:r>
          <a:r>
            <a:rPr lang="en-US" sz="1400" b="0" dirty="0" smtClean="0"/>
            <a:t> din </a:t>
          </a:r>
          <a:r>
            <a:rPr lang="en-US" sz="1400" b="0" dirty="0" err="1" smtClean="0"/>
            <a:t>România</a:t>
          </a:r>
          <a:r>
            <a:rPr lang="en-US" sz="1400" b="0" dirty="0" smtClean="0"/>
            <a:t> la </a:t>
          </a:r>
          <a:r>
            <a:rPr lang="en-US" sz="1400" b="0" dirty="0" err="1" smtClean="0"/>
            <a:t>evoluția</a:t>
          </a:r>
          <a:r>
            <a:rPr lang="en-US" sz="1400" b="0" dirty="0" smtClean="0"/>
            <a:t> </a:t>
          </a:r>
          <a:r>
            <a:rPr lang="en-US" sz="1400" b="0" dirty="0" err="1" smtClean="0"/>
            <a:t>şi</a:t>
          </a:r>
          <a:r>
            <a:rPr lang="en-US" sz="1400" b="0" dirty="0" smtClean="0"/>
            <a:t> </a:t>
          </a:r>
          <a:r>
            <a:rPr lang="en-US" sz="1400" b="0" dirty="0" err="1" smtClean="0"/>
            <a:t>cerinţele</a:t>
          </a:r>
          <a:r>
            <a:rPr lang="en-US" sz="1400" b="0" dirty="0" smtClean="0"/>
            <a:t> </a:t>
          </a:r>
          <a:r>
            <a:rPr lang="en-US" sz="1400" b="0" dirty="0" err="1" smtClean="0"/>
            <a:t>mediului</a:t>
          </a:r>
          <a:r>
            <a:rPr lang="en-US" sz="1400" b="0" dirty="0" smtClean="0"/>
            <a:t> socio-economic </a:t>
          </a:r>
          <a:r>
            <a:rPr lang="en-US" sz="1400" b="0" dirty="0" err="1" smtClean="0"/>
            <a:t>naţional</a:t>
          </a:r>
          <a:r>
            <a:rPr lang="en-US" sz="1400" b="0" dirty="0" smtClean="0"/>
            <a:t> </a:t>
          </a:r>
          <a:r>
            <a:rPr lang="en-US" sz="1400" b="0" dirty="0" err="1" smtClean="0"/>
            <a:t>şi</a:t>
          </a:r>
          <a:r>
            <a:rPr lang="en-US" sz="1400" b="0" dirty="0" smtClean="0"/>
            <a:t> </a:t>
          </a:r>
          <a:r>
            <a:rPr lang="en-US" sz="1400" b="0" dirty="0" err="1" smtClean="0"/>
            <a:t>internațional</a:t>
          </a:r>
          <a:r>
            <a:rPr lang="en-US" sz="1400" b="0" dirty="0" smtClean="0"/>
            <a:t>; </a:t>
          </a:r>
          <a:endParaRPr lang="en-US" sz="1400" b="0" dirty="0"/>
        </a:p>
      </dgm:t>
    </dgm:pt>
    <dgm:pt modelId="{7E9C3BB5-9F67-4E6E-BFF0-DDA5D0117DA1}" type="parTrans" cxnId="{2F24CACE-DF47-40A1-8CCE-8C9574F59840}">
      <dgm:prSet/>
      <dgm:spPr/>
      <dgm:t>
        <a:bodyPr/>
        <a:lstStyle/>
        <a:p>
          <a:endParaRPr lang="en-US" sz="1400"/>
        </a:p>
      </dgm:t>
    </dgm:pt>
    <dgm:pt modelId="{599AE9A8-7CC8-4A91-8F44-169DF7F1C5DF}" type="sibTrans" cxnId="{2F24CACE-DF47-40A1-8CCE-8C9574F59840}">
      <dgm:prSet/>
      <dgm:spPr/>
      <dgm:t>
        <a:bodyPr/>
        <a:lstStyle/>
        <a:p>
          <a:endParaRPr lang="en-US" sz="1400"/>
        </a:p>
      </dgm:t>
    </dgm:pt>
    <dgm:pt modelId="{E7142D1B-E6A6-43DD-907A-66EAD7E726DA}">
      <dgm:prSet phldrT="[Text]" custT="1"/>
      <dgm:spPr/>
      <dgm:t>
        <a:bodyPr/>
        <a:lstStyle/>
        <a:p>
          <a:r>
            <a:rPr lang="ro-RO" sz="1600" b="1" dirty="0" smtClean="0"/>
            <a:t>Obiective</a:t>
          </a:r>
          <a:endParaRPr lang="en-US" sz="1600" b="1" dirty="0"/>
        </a:p>
      </dgm:t>
    </dgm:pt>
    <dgm:pt modelId="{003E8877-7E52-4FBA-AE8C-D82861C3D12C}" type="parTrans" cxnId="{CC9CE461-4469-49DA-9C78-E395D09EB31D}">
      <dgm:prSet/>
      <dgm:spPr/>
      <dgm:t>
        <a:bodyPr/>
        <a:lstStyle/>
        <a:p>
          <a:endParaRPr lang="en-US" sz="1400"/>
        </a:p>
      </dgm:t>
    </dgm:pt>
    <dgm:pt modelId="{953A32ED-A53A-4747-8E88-DEA61201B117}" type="sibTrans" cxnId="{CC9CE461-4469-49DA-9C78-E395D09EB31D}">
      <dgm:prSet/>
      <dgm:spPr/>
      <dgm:t>
        <a:bodyPr/>
        <a:lstStyle/>
        <a:p>
          <a:endParaRPr lang="en-US" sz="1400"/>
        </a:p>
      </dgm:t>
    </dgm:pt>
    <dgm:pt modelId="{4568D333-64BA-4ED1-A874-FC9E4BA1F3F6}">
      <dgm:prSet phldrT="[Text]" custT="1"/>
      <dgm:spPr/>
      <dgm:t>
        <a:bodyPr/>
        <a:lstStyle/>
        <a:p>
          <a:pPr marL="0" indent="0" algn="just"/>
          <a:r>
            <a:rPr lang="en-US" sz="1400" b="0" dirty="0" err="1" smtClean="0"/>
            <a:t>Stimularea</a:t>
          </a:r>
          <a:r>
            <a:rPr lang="en-US" sz="1400" b="0" dirty="0" smtClean="0"/>
            <a:t> </a:t>
          </a:r>
          <a:r>
            <a:rPr lang="en-US" sz="1400" b="0" dirty="0" err="1" smtClean="0"/>
            <a:t>creșterii</a:t>
          </a:r>
          <a:r>
            <a:rPr lang="en-US" sz="1400" b="0" dirty="0" smtClean="0"/>
            <a:t> </a:t>
          </a:r>
          <a:r>
            <a:rPr lang="en-US" sz="1400" b="0" dirty="0" err="1" smtClean="0"/>
            <a:t>cheltuielilor</a:t>
          </a:r>
          <a:r>
            <a:rPr lang="en-US" sz="1400" b="0" dirty="0" smtClean="0"/>
            <a:t> </a:t>
          </a:r>
          <a:r>
            <a:rPr lang="en-US" sz="1400" b="0" dirty="0" err="1" smtClean="0"/>
            <a:t>sectorului</a:t>
          </a:r>
          <a:r>
            <a:rPr lang="en-US" sz="1400" b="0" dirty="0" smtClean="0"/>
            <a:t> </a:t>
          </a:r>
          <a:r>
            <a:rPr lang="en-US" sz="1400" b="0" dirty="0" err="1" smtClean="0"/>
            <a:t>privat</a:t>
          </a:r>
          <a:r>
            <a:rPr lang="en-US" sz="1400" b="0" dirty="0" smtClean="0"/>
            <a:t> </a:t>
          </a:r>
          <a:r>
            <a:rPr lang="en-US" sz="1400" b="0" dirty="0" err="1" smtClean="0"/>
            <a:t>în</a:t>
          </a:r>
          <a:r>
            <a:rPr lang="en-US" sz="1400" b="0" dirty="0" smtClean="0"/>
            <a:t> cercetare - </a:t>
          </a:r>
          <a:r>
            <a:rPr lang="en-US" sz="1400" b="0" dirty="0" err="1" smtClean="0"/>
            <a:t>dezvoltare</a:t>
          </a:r>
          <a:r>
            <a:rPr lang="en-US" sz="1400" b="0" dirty="0" smtClean="0"/>
            <a:t>, </a:t>
          </a:r>
          <a:r>
            <a:rPr lang="en-US" sz="1400" b="0" dirty="0" err="1" smtClean="0"/>
            <a:t>atât</a:t>
          </a:r>
          <a:r>
            <a:rPr lang="en-US" sz="1400" b="0" dirty="0" smtClean="0"/>
            <a:t> </a:t>
          </a:r>
          <a:r>
            <a:rPr lang="en-US" sz="1400" b="0" dirty="0" err="1" smtClean="0"/>
            <a:t>pentru</a:t>
          </a:r>
          <a:r>
            <a:rPr lang="en-US" sz="1400" b="0" dirty="0" smtClean="0"/>
            <a:t> </a:t>
          </a:r>
          <a:r>
            <a:rPr lang="en-US" sz="1400" b="0" dirty="0" err="1" smtClean="0"/>
            <a:t>propriile</a:t>
          </a:r>
          <a:r>
            <a:rPr lang="en-US" sz="1400" b="0" dirty="0" smtClean="0"/>
            <a:t> </a:t>
          </a:r>
          <a:r>
            <a:rPr lang="en-US" sz="1400" b="0" dirty="0" err="1" smtClean="0"/>
            <a:t>activităţi</a:t>
          </a:r>
          <a:r>
            <a:rPr lang="en-US" sz="1400" b="0" dirty="0" smtClean="0"/>
            <a:t>, </a:t>
          </a:r>
          <a:r>
            <a:rPr lang="en-US" sz="1400" b="0" dirty="0" err="1" smtClean="0"/>
            <a:t>cât</a:t>
          </a:r>
          <a:r>
            <a:rPr lang="en-US" sz="1400" b="0" dirty="0" smtClean="0"/>
            <a:t> </a:t>
          </a:r>
          <a:r>
            <a:rPr lang="en-US" sz="1400" b="0" dirty="0" err="1" smtClean="0"/>
            <a:t>şi</a:t>
          </a:r>
          <a:r>
            <a:rPr lang="en-US" sz="1400" b="0" dirty="0" smtClean="0"/>
            <a:t> </a:t>
          </a:r>
          <a:r>
            <a:rPr lang="en-US" sz="1400" b="0" dirty="0" err="1" smtClean="0"/>
            <a:t>pentru</a:t>
          </a:r>
          <a:r>
            <a:rPr lang="en-US" sz="1400" b="0" dirty="0" smtClean="0"/>
            <a:t> </a:t>
          </a:r>
          <a:r>
            <a:rPr lang="en-US" sz="1400" b="0" dirty="0" err="1" smtClean="0"/>
            <a:t>colaborarea</a:t>
          </a:r>
          <a:r>
            <a:rPr lang="en-US" sz="1400" b="0" dirty="0" smtClean="0"/>
            <a:t> cu </a:t>
          </a:r>
          <a:r>
            <a:rPr lang="en-US" sz="1400" b="0" dirty="0" err="1" smtClean="0"/>
            <a:t>organizaţiile</a:t>
          </a:r>
          <a:r>
            <a:rPr lang="en-US" sz="1400" b="0" dirty="0" smtClean="0"/>
            <a:t> de cercetare </a:t>
          </a:r>
          <a:r>
            <a:rPr lang="en-US" sz="1400" b="0" dirty="0" err="1" smtClean="0"/>
            <a:t>publice</a:t>
          </a:r>
          <a:r>
            <a:rPr lang="en-US" sz="1400" b="0" dirty="0" smtClean="0"/>
            <a:t>; </a:t>
          </a:r>
          <a:endParaRPr lang="en-US" sz="1400" b="0" dirty="0"/>
        </a:p>
      </dgm:t>
    </dgm:pt>
    <dgm:pt modelId="{953D4323-A9DE-4467-A24E-927059610F9F}" type="parTrans" cxnId="{40608C08-4AC4-433A-AB42-D024CF548AB6}">
      <dgm:prSet/>
      <dgm:spPr/>
      <dgm:t>
        <a:bodyPr/>
        <a:lstStyle/>
        <a:p>
          <a:endParaRPr lang="en-US" sz="1400"/>
        </a:p>
      </dgm:t>
    </dgm:pt>
    <dgm:pt modelId="{8B986B1B-E783-4ADC-A52F-8D6AD4AAE704}" type="sibTrans" cxnId="{40608C08-4AC4-433A-AB42-D024CF548AB6}">
      <dgm:prSet/>
      <dgm:spPr/>
      <dgm:t>
        <a:bodyPr/>
        <a:lstStyle/>
        <a:p>
          <a:endParaRPr lang="en-US" sz="1400"/>
        </a:p>
      </dgm:t>
    </dgm:pt>
    <dgm:pt modelId="{9F9547C4-CC70-41A1-8331-FF8E4CF4192E}">
      <dgm:prSet phldrT="[Text]" custT="1"/>
      <dgm:spPr/>
      <dgm:t>
        <a:bodyPr/>
        <a:lstStyle/>
        <a:p>
          <a:pPr algn="just"/>
          <a:r>
            <a:rPr lang="en-US" sz="1400" dirty="0" err="1" smtClean="0"/>
            <a:t>Întărirea</a:t>
          </a:r>
          <a:r>
            <a:rPr lang="en-US" sz="1400" dirty="0" smtClean="0"/>
            <a:t> </a:t>
          </a:r>
          <a:r>
            <a:rPr lang="en-US" sz="1400" dirty="0" err="1" smtClean="0"/>
            <a:t>capacităţii</a:t>
          </a:r>
          <a:r>
            <a:rPr lang="en-US" sz="1400" dirty="0" smtClean="0"/>
            <a:t> de </a:t>
          </a:r>
          <a:r>
            <a:rPr lang="en-US" sz="1400" dirty="0" err="1" smtClean="0"/>
            <a:t>inovare</a:t>
          </a:r>
          <a:r>
            <a:rPr lang="en-US" sz="1400" dirty="0" smtClean="0"/>
            <a:t> a </a:t>
          </a:r>
          <a:r>
            <a:rPr lang="en-US" sz="1400" dirty="0" err="1" smtClean="0"/>
            <a:t>întreprinderilor</a:t>
          </a:r>
          <a:r>
            <a:rPr lang="en-US" sz="1400" dirty="0" smtClean="0"/>
            <a:t> </a:t>
          </a:r>
          <a:r>
            <a:rPr lang="en-US" sz="1400" dirty="0" err="1" smtClean="0"/>
            <a:t>şi</a:t>
          </a:r>
          <a:r>
            <a:rPr lang="en-US" sz="1400" dirty="0" smtClean="0"/>
            <a:t> </a:t>
          </a:r>
          <a:r>
            <a:rPr lang="en-US" sz="1400" dirty="0" err="1" smtClean="0"/>
            <a:t>consolidarea</a:t>
          </a:r>
          <a:r>
            <a:rPr lang="en-US" sz="1400" dirty="0" smtClean="0"/>
            <a:t> </a:t>
          </a:r>
          <a:r>
            <a:rPr lang="en-US" sz="1400" dirty="0" err="1" smtClean="0"/>
            <a:t>contribuţiei</a:t>
          </a:r>
          <a:r>
            <a:rPr lang="en-US" sz="1400" dirty="0" smtClean="0"/>
            <a:t> </a:t>
          </a:r>
          <a:r>
            <a:rPr lang="en-US" sz="1400" dirty="0" err="1" smtClean="0"/>
            <a:t>acestora</a:t>
          </a:r>
          <a:r>
            <a:rPr lang="en-US" sz="1400" dirty="0" smtClean="0"/>
            <a:t> la </a:t>
          </a:r>
          <a:r>
            <a:rPr lang="en-US" sz="1400" dirty="0" err="1" smtClean="0"/>
            <a:t>crearea</a:t>
          </a:r>
          <a:r>
            <a:rPr lang="en-US" sz="1400" dirty="0" smtClean="0"/>
            <a:t> de </a:t>
          </a:r>
          <a:r>
            <a:rPr lang="en-US" sz="1400" dirty="0" err="1" smtClean="0"/>
            <a:t>noi</a:t>
          </a:r>
          <a:r>
            <a:rPr lang="en-US" sz="1400" dirty="0" smtClean="0"/>
            <a:t> </a:t>
          </a:r>
          <a:r>
            <a:rPr lang="en-US" sz="1400" dirty="0" err="1" smtClean="0"/>
            <a:t>produse</a:t>
          </a:r>
          <a:r>
            <a:rPr lang="en-US" sz="1400" dirty="0" smtClean="0"/>
            <a:t>/</a:t>
          </a:r>
          <a:r>
            <a:rPr lang="en-US" sz="1400" dirty="0" err="1" smtClean="0"/>
            <a:t>sisteme</a:t>
          </a:r>
          <a:r>
            <a:rPr lang="en-US" sz="1400" dirty="0" smtClean="0"/>
            <a:t>/</a:t>
          </a:r>
          <a:r>
            <a:rPr lang="en-US" sz="1400" dirty="0" err="1" smtClean="0"/>
            <a:t>tehnologii</a:t>
          </a:r>
          <a:r>
            <a:rPr lang="en-US" sz="1400" dirty="0" smtClean="0"/>
            <a:t>/</a:t>
          </a:r>
          <a:r>
            <a:rPr lang="en-US" sz="1400" dirty="0" err="1" smtClean="0"/>
            <a:t>servicii</a:t>
          </a:r>
          <a:r>
            <a:rPr lang="en-US" sz="1400" dirty="0" smtClean="0"/>
            <a:t> cu </a:t>
          </a:r>
          <a:r>
            <a:rPr lang="en-US" sz="1400" dirty="0" err="1" smtClean="0"/>
            <a:t>potențial</a:t>
          </a:r>
          <a:r>
            <a:rPr lang="en-US" sz="1400" dirty="0" smtClean="0"/>
            <a:t> de </a:t>
          </a:r>
          <a:r>
            <a:rPr lang="en-US" sz="1400" dirty="0" err="1" smtClean="0"/>
            <a:t>exploatare</a:t>
          </a:r>
          <a:r>
            <a:rPr lang="en-US" sz="1400" dirty="0" smtClean="0"/>
            <a:t> </a:t>
          </a:r>
          <a:r>
            <a:rPr lang="en-US" sz="1400" dirty="0" err="1" smtClean="0"/>
            <a:t>comercială</a:t>
          </a:r>
          <a:r>
            <a:rPr lang="en-US" sz="1400" dirty="0" smtClean="0"/>
            <a:t> </a:t>
          </a:r>
          <a:r>
            <a:rPr lang="en-US" sz="1400" dirty="0" err="1" smtClean="0"/>
            <a:t>pe</a:t>
          </a:r>
          <a:r>
            <a:rPr lang="en-US" sz="1400" dirty="0" smtClean="0"/>
            <a:t> </a:t>
          </a:r>
          <a:r>
            <a:rPr lang="en-US" sz="1400" dirty="0" err="1" smtClean="0"/>
            <a:t>piața</a:t>
          </a:r>
          <a:r>
            <a:rPr lang="en-US" sz="1400" dirty="0" smtClean="0"/>
            <a:t> </a:t>
          </a:r>
          <a:r>
            <a:rPr lang="en-US" sz="1400" dirty="0" err="1" smtClean="0"/>
            <a:t>internă</a:t>
          </a:r>
          <a:r>
            <a:rPr lang="en-US" sz="1400" dirty="0" smtClean="0"/>
            <a:t> </a:t>
          </a:r>
          <a:r>
            <a:rPr lang="en-US" sz="1400" dirty="0" err="1" smtClean="0"/>
            <a:t>şi</a:t>
          </a:r>
          <a:r>
            <a:rPr lang="en-US" sz="1400" dirty="0" smtClean="0"/>
            <a:t> </a:t>
          </a:r>
          <a:r>
            <a:rPr lang="en-US" sz="1400" dirty="0" err="1" smtClean="0"/>
            <a:t>internațională</a:t>
          </a:r>
          <a:r>
            <a:rPr lang="en-US" sz="1400" dirty="0" smtClean="0"/>
            <a:t>. </a:t>
          </a:r>
          <a:endParaRPr lang="en-US" sz="1400" dirty="0"/>
        </a:p>
      </dgm:t>
    </dgm:pt>
    <dgm:pt modelId="{15E62058-E85B-4C4B-94D4-4A11FF551F12}" type="parTrans" cxnId="{14AE058D-ECCC-406E-A72D-CC15A94CDDB6}">
      <dgm:prSet/>
      <dgm:spPr/>
      <dgm:t>
        <a:bodyPr/>
        <a:lstStyle/>
        <a:p>
          <a:endParaRPr lang="en-US" sz="1400"/>
        </a:p>
      </dgm:t>
    </dgm:pt>
    <dgm:pt modelId="{9AEC56F0-2C54-4A81-9CAA-E8788C789AD0}" type="sibTrans" cxnId="{14AE058D-ECCC-406E-A72D-CC15A94CDDB6}">
      <dgm:prSet/>
      <dgm:spPr/>
      <dgm:t>
        <a:bodyPr/>
        <a:lstStyle/>
        <a:p>
          <a:endParaRPr lang="en-US" sz="1400"/>
        </a:p>
      </dgm:t>
    </dgm:pt>
    <dgm:pt modelId="{9D9A1980-5583-4E2B-AC51-F5EFDFEF8E5F}" type="pres">
      <dgm:prSet presAssocID="{2B49811F-3F98-4CA2-B913-8C305845A109}" presName="list" presStyleCnt="0">
        <dgm:presLayoutVars>
          <dgm:dir/>
          <dgm:animLvl val="lvl"/>
        </dgm:presLayoutVars>
      </dgm:prSet>
      <dgm:spPr/>
      <dgm:t>
        <a:bodyPr/>
        <a:lstStyle/>
        <a:p>
          <a:endParaRPr lang="en-US"/>
        </a:p>
      </dgm:t>
    </dgm:pt>
    <dgm:pt modelId="{62E0416A-C575-42C2-BD19-2FBDDEF9DD28}" type="pres">
      <dgm:prSet presAssocID="{341BEF6D-1E8A-4B68-824B-6F59FA5A5459}" presName="posSpace" presStyleCnt="0"/>
      <dgm:spPr/>
    </dgm:pt>
    <dgm:pt modelId="{B185EE3C-E880-4B7D-85CC-E9C5733C8B7B}" type="pres">
      <dgm:prSet presAssocID="{341BEF6D-1E8A-4B68-824B-6F59FA5A5459}" presName="vertFlow" presStyleCnt="0"/>
      <dgm:spPr/>
    </dgm:pt>
    <dgm:pt modelId="{9351CD69-512F-47A1-AD96-DEC44E3B4A52}" type="pres">
      <dgm:prSet presAssocID="{341BEF6D-1E8A-4B68-824B-6F59FA5A5459}" presName="topSpace" presStyleCnt="0"/>
      <dgm:spPr/>
    </dgm:pt>
    <dgm:pt modelId="{4480FA89-0CD4-4E76-BCB8-CF5A8B98A418}" type="pres">
      <dgm:prSet presAssocID="{341BEF6D-1E8A-4B68-824B-6F59FA5A5459}" presName="firstComp" presStyleCnt="0"/>
      <dgm:spPr/>
    </dgm:pt>
    <dgm:pt modelId="{C093B9FC-F95B-40F8-9BA3-77582664278B}" type="pres">
      <dgm:prSet presAssocID="{341BEF6D-1E8A-4B68-824B-6F59FA5A5459}" presName="firstChild" presStyleLbl="bgAccFollowNode1" presStyleIdx="0" presStyleCnt="4" custScaleX="124306" custScaleY="125923"/>
      <dgm:spPr/>
      <dgm:t>
        <a:bodyPr/>
        <a:lstStyle/>
        <a:p>
          <a:endParaRPr lang="en-US"/>
        </a:p>
      </dgm:t>
    </dgm:pt>
    <dgm:pt modelId="{4705004E-3AA0-456E-896A-AC53C68FD003}" type="pres">
      <dgm:prSet presAssocID="{341BEF6D-1E8A-4B68-824B-6F59FA5A5459}" presName="firstChildTx" presStyleLbl="bgAccFollowNode1" presStyleIdx="0" presStyleCnt="4">
        <dgm:presLayoutVars>
          <dgm:bulletEnabled val="1"/>
        </dgm:presLayoutVars>
      </dgm:prSet>
      <dgm:spPr/>
      <dgm:t>
        <a:bodyPr/>
        <a:lstStyle/>
        <a:p>
          <a:endParaRPr lang="en-US"/>
        </a:p>
      </dgm:t>
    </dgm:pt>
    <dgm:pt modelId="{729D295F-4C1F-4A58-AEF1-D6494B94A5B6}" type="pres">
      <dgm:prSet presAssocID="{FD5A7107-0671-4177-88FD-A0D7B79F514D}" presName="comp" presStyleCnt="0"/>
      <dgm:spPr/>
    </dgm:pt>
    <dgm:pt modelId="{E033216D-7E92-490E-8763-2BDEFA5F5439}" type="pres">
      <dgm:prSet presAssocID="{FD5A7107-0671-4177-88FD-A0D7B79F514D}" presName="child" presStyleLbl="bgAccFollowNode1" presStyleIdx="1" presStyleCnt="4" custScaleX="126066" custLinFactNeighborX="-276" custLinFactNeighborY="16115"/>
      <dgm:spPr/>
      <dgm:t>
        <a:bodyPr/>
        <a:lstStyle/>
        <a:p>
          <a:endParaRPr lang="en-US"/>
        </a:p>
      </dgm:t>
    </dgm:pt>
    <dgm:pt modelId="{5CEB045C-D44F-47E7-AD19-D47378B8AA08}" type="pres">
      <dgm:prSet presAssocID="{FD5A7107-0671-4177-88FD-A0D7B79F514D}" presName="childTx" presStyleLbl="bgAccFollowNode1" presStyleIdx="1" presStyleCnt="4">
        <dgm:presLayoutVars>
          <dgm:bulletEnabled val="1"/>
        </dgm:presLayoutVars>
      </dgm:prSet>
      <dgm:spPr/>
      <dgm:t>
        <a:bodyPr/>
        <a:lstStyle/>
        <a:p>
          <a:endParaRPr lang="en-US"/>
        </a:p>
      </dgm:t>
    </dgm:pt>
    <dgm:pt modelId="{4EA4C510-564A-4752-B533-2F668242B3C6}" type="pres">
      <dgm:prSet presAssocID="{341BEF6D-1E8A-4B68-824B-6F59FA5A5459}" presName="negSpace" presStyleCnt="0"/>
      <dgm:spPr/>
    </dgm:pt>
    <dgm:pt modelId="{1C533BFD-006C-42A3-888B-938A646B7C2B}" type="pres">
      <dgm:prSet presAssocID="{341BEF6D-1E8A-4B68-824B-6F59FA5A5459}" presName="circle" presStyleLbl="node1" presStyleIdx="0" presStyleCnt="2" custLinFactNeighborX="-26333" custLinFactNeighborY="-35545"/>
      <dgm:spPr/>
      <dgm:t>
        <a:bodyPr/>
        <a:lstStyle/>
        <a:p>
          <a:endParaRPr lang="en-US"/>
        </a:p>
      </dgm:t>
    </dgm:pt>
    <dgm:pt modelId="{66454698-4362-4061-B0D3-463BAA9CC389}" type="pres">
      <dgm:prSet presAssocID="{FCCE5ADD-976E-4D89-9CAA-E974B66750D5}" presName="transSpace" presStyleCnt="0"/>
      <dgm:spPr/>
    </dgm:pt>
    <dgm:pt modelId="{68255ECD-4B5C-4A3A-8DC3-B52C46C42974}" type="pres">
      <dgm:prSet presAssocID="{E7142D1B-E6A6-43DD-907A-66EAD7E726DA}" presName="posSpace" presStyleCnt="0"/>
      <dgm:spPr/>
    </dgm:pt>
    <dgm:pt modelId="{F592184C-F191-4C1B-89D9-0058BF2DE297}" type="pres">
      <dgm:prSet presAssocID="{E7142D1B-E6A6-43DD-907A-66EAD7E726DA}" presName="vertFlow" presStyleCnt="0"/>
      <dgm:spPr/>
    </dgm:pt>
    <dgm:pt modelId="{81A13745-86CE-423E-9C20-CCF9DCEAE018}" type="pres">
      <dgm:prSet presAssocID="{E7142D1B-E6A6-43DD-907A-66EAD7E726DA}" presName="topSpace" presStyleCnt="0"/>
      <dgm:spPr/>
    </dgm:pt>
    <dgm:pt modelId="{882928D4-7D50-42DC-84FF-2DF783B44E6F}" type="pres">
      <dgm:prSet presAssocID="{E7142D1B-E6A6-43DD-907A-66EAD7E726DA}" presName="firstComp" presStyleCnt="0"/>
      <dgm:spPr/>
    </dgm:pt>
    <dgm:pt modelId="{D492E96D-BC55-4FE5-AC84-F1EEA6D19264}" type="pres">
      <dgm:prSet presAssocID="{E7142D1B-E6A6-43DD-907A-66EAD7E726DA}" presName="firstChild" presStyleLbl="bgAccFollowNode1" presStyleIdx="2" presStyleCnt="4" custScaleX="126013" custScaleY="125791" custLinFactNeighborX="-44002" custLinFactNeighborY="-3948"/>
      <dgm:spPr/>
      <dgm:t>
        <a:bodyPr/>
        <a:lstStyle/>
        <a:p>
          <a:endParaRPr lang="en-US"/>
        </a:p>
      </dgm:t>
    </dgm:pt>
    <dgm:pt modelId="{36877DBD-66B8-407E-9BC1-A31D11B28B4B}" type="pres">
      <dgm:prSet presAssocID="{E7142D1B-E6A6-43DD-907A-66EAD7E726DA}" presName="firstChildTx" presStyleLbl="bgAccFollowNode1" presStyleIdx="2" presStyleCnt="4">
        <dgm:presLayoutVars>
          <dgm:bulletEnabled val="1"/>
        </dgm:presLayoutVars>
      </dgm:prSet>
      <dgm:spPr/>
      <dgm:t>
        <a:bodyPr/>
        <a:lstStyle/>
        <a:p>
          <a:endParaRPr lang="en-US"/>
        </a:p>
      </dgm:t>
    </dgm:pt>
    <dgm:pt modelId="{4D4FBBF0-1BBC-49BE-917C-0E0FC84C6BB0}" type="pres">
      <dgm:prSet presAssocID="{9F9547C4-CC70-41A1-8331-FF8E4CF4192E}" presName="comp" presStyleCnt="0"/>
      <dgm:spPr/>
    </dgm:pt>
    <dgm:pt modelId="{5ADE1A93-A3C0-4A68-872E-BC6960580134}" type="pres">
      <dgm:prSet presAssocID="{9F9547C4-CC70-41A1-8331-FF8E4CF4192E}" presName="child" presStyleLbl="bgAccFollowNode1" presStyleIdx="3" presStyleCnt="4" custScaleX="129663" custLinFactNeighborX="-43925" custLinFactNeighborY="16114"/>
      <dgm:spPr/>
      <dgm:t>
        <a:bodyPr/>
        <a:lstStyle/>
        <a:p>
          <a:endParaRPr lang="en-US"/>
        </a:p>
      </dgm:t>
    </dgm:pt>
    <dgm:pt modelId="{E5326E92-31B1-43EF-9408-48265027500F}" type="pres">
      <dgm:prSet presAssocID="{9F9547C4-CC70-41A1-8331-FF8E4CF4192E}" presName="childTx" presStyleLbl="bgAccFollowNode1" presStyleIdx="3" presStyleCnt="4">
        <dgm:presLayoutVars>
          <dgm:bulletEnabled val="1"/>
        </dgm:presLayoutVars>
      </dgm:prSet>
      <dgm:spPr/>
      <dgm:t>
        <a:bodyPr/>
        <a:lstStyle/>
        <a:p>
          <a:endParaRPr lang="en-US"/>
        </a:p>
      </dgm:t>
    </dgm:pt>
    <dgm:pt modelId="{0AD02FAB-EACE-4664-9912-34F3A3B5E7EA}" type="pres">
      <dgm:prSet presAssocID="{E7142D1B-E6A6-43DD-907A-66EAD7E726DA}" presName="negSpace" presStyleCnt="0"/>
      <dgm:spPr/>
    </dgm:pt>
    <dgm:pt modelId="{811EE1CC-B173-4150-A8B0-966C93C44983}" type="pres">
      <dgm:prSet presAssocID="{E7142D1B-E6A6-43DD-907A-66EAD7E726DA}" presName="circle" presStyleLbl="node1" presStyleIdx="1" presStyleCnt="2" custLinFactNeighborX="51070" custLinFactNeighborY="-29986"/>
      <dgm:spPr/>
      <dgm:t>
        <a:bodyPr/>
        <a:lstStyle/>
        <a:p>
          <a:endParaRPr lang="en-US"/>
        </a:p>
      </dgm:t>
    </dgm:pt>
  </dgm:ptLst>
  <dgm:cxnLst>
    <dgm:cxn modelId="{2F24CACE-DF47-40A1-8CCE-8C9574F59840}" srcId="{341BEF6D-1E8A-4B68-824B-6F59FA5A5459}" destId="{FD5A7107-0671-4177-88FD-A0D7B79F514D}" srcOrd="1" destOrd="0" parTransId="{7E9C3BB5-9F67-4E6E-BFF0-DDA5D0117DA1}" sibTransId="{599AE9A8-7CC8-4A91-8F44-169DF7F1C5DF}"/>
    <dgm:cxn modelId="{CC9CE461-4469-49DA-9C78-E395D09EB31D}" srcId="{2B49811F-3F98-4CA2-B913-8C305845A109}" destId="{E7142D1B-E6A6-43DD-907A-66EAD7E726DA}" srcOrd="1" destOrd="0" parTransId="{003E8877-7E52-4FBA-AE8C-D82861C3D12C}" sibTransId="{953A32ED-A53A-4747-8E88-DEA61201B117}"/>
    <dgm:cxn modelId="{C7AC476F-6B8E-4922-8C5F-FB04BC17FEE4}" type="presOf" srcId="{4568D333-64BA-4ED1-A874-FC9E4BA1F3F6}" destId="{36877DBD-66B8-407E-9BC1-A31D11B28B4B}" srcOrd="1" destOrd="0" presId="urn:microsoft.com/office/officeart/2005/8/layout/hList9"/>
    <dgm:cxn modelId="{5DBCB2BE-42B1-467B-A9F2-D0E21267E7AA}" type="presOf" srcId="{46B3F48A-8332-4673-8D2D-EEFEE35170BD}" destId="{C093B9FC-F95B-40F8-9BA3-77582664278B}" srcOrd="0" destOrd="0" presId="urn:microsoft.com/office/officeart/2005/8/layout/hList9"/>
    <dgm:cxn modelId="{449A4DE5-B187-4297-99F9-E22B003361FA}" type="presOf" srcId="{4568D333-64BA-4ED1-A874-FC9E4BA1F3F6}" destId="{D492E96D-BC55-4FE5-AC84-F1EEA6D19264}" srcOrd="0" destOrd="0" presId="urn:microsoft.com/office/officeart/2005/8/layout/hList9"/>
    <dgm:cxn modelId="{14AE058D-ECCC-406E-A72D-CC15A94CDDB6}" srcId="{E7142D1B-E6A6-43DD-907A-66EAD7E726DA}" destId="{9F9547C4-CC70-41A1-8331-FF8E4CF4192E}" srcOrd="1" destOrd="0" parTransId="{15E62058-E85B-4C4B-94D4-4A11FF551F12}" sibTransId="{9AEC56F0-2C54-4A81-9CAA-E8788C789AD0}"/>
    <dgm:cxn modelId="{6EE25120-1DB6-4970-86C5-3F4B4FD1CC72}" srcId="{341BEF6D-1E8A-4B68-824B-6F59FA5A5459}" destId="{46B3F48A-8332-4673-8D2D-EEFEE35170BD}" srcOrd="0" destOrd="0" parTransId="{5DAB0B14-1FF7-40F1-AE21-960AA6D6F394}" sibTransId="{046B0E35-0A21-42D4-BFDF-7ADBCBACDB6B}"/>
    <dgm:cxn modelId="{F4F3E5AC-5973-4691-AA33-2A4BD053F331}" type="presOf" srcId="{46B3F48A-8332-4673-8D2D-EEFEE35170BD}" destId="{4705004E-3AA0-456E-896A-AC53C68FD003}" srcOrd="1" destOrd="0" presId="urn:microsoft.com/office/officeart/2005/8/layout/hList9"/>
    <dgm:cxn modelId="{D02EE821-BF98-4D53-8664-79E2E346C09E}" type="presOf" srcId="{341BEF6D-1E8A-4B68-824B-6F59FA5A5459}" destId="{1C533BFD-006C-42A3-888B-938A646B7C2B}" srcOrd="0" destOrd="0" presId="urn:microsoft.com/office/officeart/2005/8/layout/hList9"/>
    <dgm:cxn modelId="{E97779C5-3816-490D-B1EA-C22F65393E93}" type="presOf" srcId="{9F9547C4-CC70-41A1-8331-FF8E4CF4192E}" destId="{E5326E92-31B1-43EF-9408-48265027500F}" srcOrd="1" destOrd="0" presId="urn:microsoft.com/office/officeart/2005/8/layout/hList9"/>
    <dgm:cxn modelId="{40608C08-4AC4-433A-AB42-D024CF548AB6}" srcId="{E7142D1B-E6A6-43DD-907A-66EAD7E726DA}" destId="{4568D333-64BA-4ED1-A874-FC9E4BA1F3F6}" srcOrd="0" destOrd="0" parTransId="{953D4323-A9DE-4467-A24E-927059610F9F}" sibTransId="{8B986B1B-E783-4ADC-A52F-8D6AD4AAE704}"/>
    <dgm:cxn modelId="{820E0FBB-9CDF-41AF-A4EC-E2A3AC40052A}" type="presOf" srcId="{FD5A7107-0671-4177-88FD-A0D7B79F514D}" destId="{5CEB045C-D44F-47E7-AD19-D47378B8AA08}" srcOrd="1" destOrd="0" presId="urn:microsoft.com/office/officeart/2005/8/layout/hList9"/>
    <dgm:cxn modelId="{7D4F66BF-0711-45E1-9874-EBF12C8C24C0}" srcId="{2B49811F-3F98-4CA2-B913-8C305845A109}" destId="{341BEF6D-1E8A-4B68-824B-6F59FA5A5459}" srcOrd="0" destOrd="0" parTransId="{0804EFA6-6A8A-417A-83B7-87F8604A0802}" sibTransId="{FCCE5ADD-976E-4D89-9CAA-E974B66750D5}"/>
    <dgm:cxn modelId="{E78A3B9E-9C03-46B7-BC5C-37A33B7AD803}" type="presOf" srcId="{E7142D1B-E6A6-43DD-907A-66EAD7E726DA}" destId="{811EE1CC-B173-4150-A8B0-966C93C44983}" srcOrd="0" destOrd="0" presId="urn:microsoft.com/office/officeart/2005/8/layout/hList9"/>
    <dgm:cxn modelId="{C35738C6-D882-4D1C-9607-5A1E5EB3562B}" type="presOf" srcId="{FD5A7107-0671-4177-88FD-A0D7B79F514D}" destId="{E033216D-7E92-490E-8763-2BDEFA5F5439}" srcOrd="0" destOrd="0" presId="urn:microsoft.com/office/officeart/2005/8/layout/hList9"/>
    <dgm:cxn modelId="{EE5E83EC-C241-43AF-8711-0F20B3341904}" type="presOf" srcId="{9F9547C4-CC70-41A1-8331-FF8E4CF4192E}" destId="{5ADE1A93-A3C0-4A68-872E-BC6960580134}" srcOrd="0" destOrd="0" presId="urn:microsoft.com/office/officeart/2005/8/layout/hList9"/>
    <dgm:cxn modelId="{7D330E5C-9090-4D2A-83EA-C5B637CBD36B}" type="presOf" srcId="{2B49811F-3F98-4CA2-B913-8C305845A109}" destId="{9D9A1980-5583-4E2B-AC51-F5EFDFEF8E5F}" srcOrd="0" destOrd="0" presId="urn:microsoft.com/office/officeart/2005/8/layout/hList9"/>
    <dgm:cxn modelId="{05954ECB-8BAF-4E9E-9F99-B3C4B724B226}" type="presParOf" srcId="{9D9A1980-5583-4E2B-AC51-F5EFDFEF8E5F}" destId="{62E0416A-C575-42C2-BD19-2FBDDEF9DD28}" srcOrd="0" destOrd="0" presId="urn:microsoft.com/office/officeart/2005/8/layout/hList9"/>
    <dgm:cxn modelId="{EFB657A0-3694-44EE-BFAC-41809561F11D}" type="presParOf" srcId="{9D9A1980-5583-4E2B-AC51-F5EFDFEF8E5F}" destId="{B185EE3C-E880-4B7D-85CC-E9C5733C8B7B}" srcOrd="1" destOrd="0" presId="urn:microsoft.com/office/officeart/2005/8/layout/hList9"/>
    <dgm:cxn modelId="{E6EB5770-881D-441E-998A-BE2BC36327F4}" type="presParOf" srcId="{B185EE3C-E880-4B7D-85CC-E9C5733C8B7B}" destId="{9351CD69-512F-47A1-AD96-DEC44E3B4A52}" srcOrd="0" destOrd="0" presId="urn:microsoft.com/office/officeart/2005/8/layout/hList9"/>
    <dgm:cxn modelId="{0029354D-0CAC-4673-A68A-8AAB0C81D998}" type="presParOf" srcId="{B185EE3C-E880-4B7D-85CC-E9C5733C8B7B}" destId="{4480FA89-0CD4-4E76-BCB8-CF5A8B98A418}" srcOrd="1" destOrd="0" presId="urn:microsoft.com/office/officeart/2005/8/layout/hList9"/>
    <dgm:cxn modelId="{D9E80BF5-C8A7-4705-9034-62D6715580F8}" type="presParOf" srcId="{4480FA89-0CD4-4E76-BCB8-CF5A8B98A418}" destId="{C093B9FC-F95B-40F8-9BA3-77582664278B}" srcOrd="0" destOrd="0" presId="urn:microsoft.com/office/officeart/2005/8/layout/hList9"/>
    <dgm:cxn modelId="{7AC34EA2-4E4A-4586-B713-F322916844AA}" type="presParOf" srcId="{4480FA89-0CD4-4E76-BCB8-CF5A8B98A418}" destId="{4705004E-3AA0-456E-896A-AC53C68FD003}" srcOrd="1" destOrd="0" presId="urn:microsoft.com/office/officeart/2005/8/layout/hList9"/>
    <dgm:cxn modelId="{E9ED7C1F-1689-4EEA-B4E1-EFAD6C00C04E}" type="presParOf" srcId="{B185EE3C-E880-4B7D-85CC-E9C5733C8B7B}" destId="{729D295F-4C1F-4A58-AEF1-D6494B94A5B6}" srcOrd="2" destOrd="0" presId="urn:microsoft.com/office/officeart/2005/8/layout/hList9"/>
    <dgm:cxn modelId="{96EE4FCF-8D0D-4063-9B57-5CEAD5E9CAAE}" type="presParOf" srcId="{729D295F-4C1F-4A58-AEF1-D6494B94A5B6}" destId="{E033216D-7E92-490E-8763-2BDEFA5F5439}" srcOrd="0" destOrd="0" presId="urn:microsoft.com/office/officeart/2005/8/layout/hList9"/>
    <dgm:cxn modelId="{B091DECD-A66B-4C24-853A-FE3CAAD71045}" type="presParOf" srcId="{729D295F-4C1F-4A58-AEF1-D6494B94A5B6}" destId="{5CEB045C-D44F-47E7-AD19-D47378B8AA08}" srcOrd="1" destOrd="0" presId="urn:microsoft.com/office/officeart/2005/8/layout/hList9"/>
    <dgm:cxn modelId="{300A8090-9918-48D1-AB60-0128E80884CC}" type="presParOf" srcId="{9D9A1980-5583-4E2B-AC51-F5EFDFEF8E5F}" destId="{4EA4C510-564A-4752-B533-2F668242B3C6}" srcOrd="2" destOrd="0" presId="urn:microsoft.com/office/officeart/2005/8/layout/hList9"/>
    <dgm:cxn modelId="{F8A09AB1-E196-4BFD-8156-F29A82A3386E}" type="presParOf" srcId="{9D9A1980-5583-4E2B-AC51-F5EFDFEF8E5F}" destId="{1C533BFD-006C-42A3-888B-938A646B7C2B}" srcOrd="3" destOrd="0" presId="urn:microsoft.com/office/officeart/2005/8/layout/hList9"/>
    <dgm:cxn modelId="{EB9BE989-BE27-44B9-931C-3AEE56C90A8D}" type="presParOf" srcId="{9D9A1980-5583-4E2B-AC51-F5EFDFEF8E5F}" destId="{66454698-4362-4061-B0D3-463BAA9CC389}" srcOrd="4" destOrd="0" presId="urn:microsoft.com/office/officeart/2005/8/layout/hList9"/>
    <dgm:cxn modelId="{73C114B1-6254-40DE-AF79-27CE832B17E7}" type="presParOf" srcId="{9D9A1980-5583-4E2B-AC51-F5EFDFEF8E5F}" destId="{68255ECD-4B5C-4A3A-8DC3-B52C46C42974}" srcOrd="5" destOrd="0" presId="urn:microsoft.com/office/officeart/2005/8/layout/hList9"/>
    <dgm:cxn modelId="{8DB8DD6B-AB2B-4504-9DBD-D2D364599DB4}" type="presParOf" srcId="{9D9A1980-5583-4E2B-AC51-F5EFDFEF8E5F}" destId="{F592184C-F191-4C1B-89D9-0058BF2DE297}" srcOrd="6" destOrd="0" presId="urn:microsoft.com/office/officeart/2005/8/layout/hList9"/>
    <dgm:cxn modelId="{15F1F8BD-4BB0-4FFA-B315-87D38BD9694A}" type="presParOf" srcId="{F592184C-F191-4C1B-89D9-0058BF2DE297}" destId="{81A13745-86CE-423E-9C20-CCF9DCEAE018}" srcOrd="0" destOrd="0" presId="urn:microsoft.com/office/officeart/2005/8/layout/hList9"/>
    <dgm:cxn modelId="{BDDDA613-661B-445B-B7A0-65196F3489D8}" type="presParOf" srcId="{F592184C-F191-4C1B-89D9-0058BF2DE297}" destId="{882928D4-7D50-42DC-84FF-2DF783B44E6F}" srcOrd="1" destOrd="0" presId="urn:microsoft.com/office/officeart/2005/8/layout/hList9"/>
    <dgm:cxn modelId="{441B661F-BB7A-425F-9AE7-871E6F3B83CC}" type="presParOf" srcId="{882928D4-7D50-42DC-84FF-2DF783B44E6F}" destId="{D492E96D-BC55-4FE5-AC84-F1EEA6D19264}" srcOrd="0" destOrd="0" presId="urn:microsoft.com/office/officeart/2005/8/layout/hList9"/>
    <dgm:cxn modelId="{7E99CAD4-0024-4B9F-9AB2-B44B2566E14A}" type="presParOf" srcId="{882928D4-7D50-42DC-84FF-2DF783B44E6F}" destId="{36877DBD-66B8-407E-9BC1-A31D11B28B4B}" srcOrd="1" destOrd="0" presId="urn:microsoft.com/office/officeart/2005/8/layout/hList9"/>
    <dgm:cxn modelId="{165EE6BE-9527-48E0-B36E-9C7DFFA44CFF}" type="presParOf" srcId="{F592184C-F191-4C1B-89D9-0058BF2DE297}" destId="{4D4FBBF0-1BBC-49BE-917C-0E0FC84C6BB0}" srcOrd="2" destOrd="0" presId="urn:microsoft.com/office/officeart/2005/8/layout/hList9"/>
    <dgm:cxn modelId="{E0E8CFEC-DFDF-48E2-8C40-3B525C8FA1F0}" type="presParOf" srcId="{4D4FBBF0-1BBC-49BE-917C-0E0FC84C6BB0}" destId="{5ADE1A93-A3C0-4A68-872E-BC6960580134}" srcOrd="0" destOrd="0" presId="urn:microsoft.com/office/officeart/2005/8/layout/hList9"/>
    <dgm:cxn modelId="{129459D4-97AE-46D6-B9E0-D92FE836051F}" type="presParOf" srcId="{4D4FBBF0-1BBC-49BE-917C-0E0FC84C6BB0}" destId="{E5326E92-31B1-43EF-9408-48265027500F}" srcOrd="1" destOrd="0" presId="urn:microsoft.com/office/officeart/2005/8/layout/hList9"/>
    <dgm:cxn modelId="{80C85943-9E07-485E-AD17-7797A59C28B4}" type="presParOf" srcId="{9D9A1980-5583-4E2B-AC51-F5EFDFEF8E5F}" destId="{0AD02FAB-EACE-4664-9912-34F3A3B5E7EA}" srcOrd="7" destOrd="0" presId="urn:microsoft.com/office/officeart/2005/8/layout/hList9"/>
    <dgm:cxn modelId="{2A9BFC08-BEC9-4197-AC5D-DD4E1EA0C5AA}" type="presParOf" srcId="{9D9A1980-5583-4E2B-AC51-F5EFDFEF8E5F}" destId="{811EE1CC-B173-4150-A8B0-966C93C44983}"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429BF1-E69C-4F4B-9DE6-2D138343CCF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2C367808-2BB3-4FB8-8B6C-CF651B4DF904}">
      <dgm:prSet phldrT="[Text]" custT="1"/>
      <dgm:spPr/>
      <dgm:t>
        <a:bodyPr/>
        <a:lstStyle/>
        <a:p>
          <a:pPr>
            <a:lnSpc>
              <a:spcPts val="2400"/>
            </a:lnSpc>
          </a:pPr>
          <a:r>
            <a:rPr lang="en-US" sz="1600" b="0" i="0" u="none" dirty="0" err="1" smtClean="0"/>
            <a:t>creşterea</a:t>
          </a:r>
          <a:r>
            <a:rPr lang="en-US" sz="1600" b="0" i="0" u="none" dirty="0" smtClean="0"/>
            <a:t> </a:t>
          </a:r>
          <a:r>
            <a:rPr lang="en-US" sz="1600" b="0" i="0" u="none" dirty="0" err="1" smtClean="0"/>
            <a:t>numărului</a:t>
          </a:r>
          <a:r>
            <a:rPr lang="en-US" sz="1600" b="0" i="0" u="none" dirty="0" smtClean="0"/>
            <a:t> de </a:t>
          </a:r>
          <a:r>
            <a:rPr lang="en-US" sz="1600" b="0" i="0" u="none" dirty="0" err="1" smtClean="0"/>
            <a:t>cercetători</a:t>
          </a:r>
          <a:r>
            <a:rPr lang="en-US" sz="1600" b="0" i="0" u="none" dirty="0" smtClean="0"/>
            <a:t> </a:t>
          </a:r>
          <a:r>
            <a:rPr lang="en-US" sz="1600" b="0" i="0" u="none" dirty="0" err="1" smtClean="0"/>
            <a:t>şi</a:t>
          </a:r>
          <a:r>
            <a:rPr lang="en-US" sz="1600" b="0" i="0" u="none" dirty="0" smtClean="0"/>
            <a:t> </a:t>
          </a:r>
          <a:r>
            <a:rPr lang="en-US" sz="1600" b="0" i="0" u="none" dirty="0" err="1" smtClean="0"/>
            <a:t>formarea</a:t>
          </a:r>
          <a:r>
            <a:rPr lang="en-US" sz="1600" b="0" i="0" u="none" dirty="0" smtClean="0"/>
            <a:t> </a:t>
          </a:r>
          <a:r>
            <a:rPr lang="en-US" sz="1600" b="0" i="0" u="none" dirty="0" err="1" smtClean="0"/>
            <a:t>unor</a:t>
          </a:r>
          <a:r>
            <a:rPr lang="en-US" sz="1600" b="0" i="0" u="none" dirty="0" smtClean="0"/>
            <a:t> </a:t>
          </a:r>
          <a:r>
            <a:rPr lang="en-US" sz="1600" b="0" i="0" u="none" dirty="0" err="1" smtClean="0"/>
            <a:t>generaţii</a:t>
          </a:r>
          <a:r>
            <a:rPr lang="en-US" sz="1600" b="0" i="0" u="none" dirty="0" smtClean="0"/>
            <a:t> </a:t>
          </a:r>
          <a:r>
            <a:rPr lang="en-US" sz="1600" b="0" i="0" u="none" dirty="0" err="1" smtClean="0"/>
            <a:t>deschise</a:t>
          </a:r>
          <a:r>
            <a:rPr lang="en-US" sz="1600" b="0" i="0" u="none" dirty="0" smtClean="0"/>
            <a:t> </a:t>
          </a:r>
          <a:r>
            <a:rPr lang="en-US" sz="1600" b="0" i="0" u="none" dirty="0" err="1" smtClean="0"/>
            <a:t>către</a:t>
          </a:r>
          <a:r>
            <a:rPr lang="en-US" sz="1600" b="0" i="0" u="none" dirty="0" smtClean="0"/>
            <a:t> </a:t>
          </a:r>
          <a:r>
            <a:rPr lang="en-US" sz="1600" b="0" i="0" u="none" dirty="0" err="1" smtClean="0"/>
            <a:t>mediul</a:t>
          </a:r>
          <a:r>
            <a:rPr lang="en-US" sz="1600" b="0" i="0" u="none" dirty="0" smtClean="0"/>
            <a:t> </a:t>
          </a:r>
          <a:r>
            <a:rPr lang="en-US" sz="1600" b="0" i="0" u="none" dirty="0" err="1" smtClean="0"/>
            <a:t>ştiinţific</a:t>
          </a:r>
          <a:r>
            <a:rPr lang="en-US" sz="1600" b="0" i="0" u="none" dirty="0" smtClean="0"/>
            <a:t> </a:t>
          </a:r>
          <a:r>
            <a:rPr lang="en-US" sz="1600" b="0" i="0" u="none" dirty="0" err="1" smtClean="0"/>
            <a:t>european</a:t>
          </a:r>
          <a:r>
            <a:rPr lang="en-US" sz="1600" b="0" i="0" u="none" dirty="0" smtClean="0"/>
            <a:t> </a:t>
          </a:r>
          <a:r>
            <a:rPr lang="en-US" sz="1600" b="0" i="0" u="none" dirty="0" err="1" smtClean="0"/>
            <a:t>şi</a:t>
          </a:r>
          <a:r>
            <a:rPr lang="en-US" sz="1600" b="0" i="0" u="none" dirty="0" smtClean="0"/>
            <a:t> </a:t>
          </a:r>
          <a:r>
            <a:rPr lang="en-US" sz="1600" b="0" i="0" u="none" dirty="0" err="1" smtClean="0"/>
            <a:t>internaţional</a:t>
          </a:r>
          <a:r>
            <a:rPr lang="en-US" sz="1600" b="0" i="0" u="none" dirty="0" smtClean="0"/>
            <a:t>, </a:t>
          </a:r>
          <a:r>
            <a:rPr lang="en-US" sz="1600" b="0" i="0" u="none" dirty="0" err="1" smtClean="0"/>
            <a:t>în</a:t>
          </a:r>
          <a:r>
            <a:rPr lang="ro-RO" sz="1600" b="0" i="0" u="none" dirty="0" smtClean="0"/>
            <a:t> </a:t>
          </a:r>
          <a:r>
            <a:rPr lang="en-US" sz="1600" b="0" i="0" u="none" dirty="0" err="1" smtClean="0"/>
            <a:t>conformitate</a:t>
          </a:r>
          <a:r>
            <a:rPr lang="en-US" sz="1600" b="0" i="0" u="none" dirty="0" smtClean="0"/>
            <a:t> cu </a:t>
          </a:r>
          <a:r>
            <a:rPr lang="en-US" sz="1600" b="0" i="0" u="none" dirty="0" err="1" smtClean="0"/>
            <a:t>obiectivele</a:t>
          </a:r>
          <a:r>
            <a:rPr lang="en-US" sz="1600" b="0" i="0" u="none" dirty="0" smtClean="0"/>
            <a:t> </a:t>
          </a:r>
          <a:r>
            <a:rPr lang="en-US" sz="1600" b="0" i="0" u="none" dirty="0" err="1" smtClean="0"/>
            <a:t>Spaţiului</a:t>
          </a:r>
          <a:r>
            <a:rPr lang="en-US" sz="1600" b="0" i="0" u="none" dirty="0" smtClean="0"/>
            <a:t> European de Cercetare;</a:t>
          </a:r>
          <a:endParaRPr lang="en-US" sz="1600" dirty="0"/>
        </a:p>
      </dgm:t>
    </dgm:pt>
    <dgm:pt modelId="{B9005209-D7F2-408F-A193-CE4F44AB7153}" type="parTrans" cxnId="{658C6C35-C35E-41D5-B036-BD6029D7F742}">
      <dgm:prSet/>
      <dgm:spPr/>
      <dgm:t>
        <a:bodyPr/>
        <a:lstStyle/>
        <a:p>
          <a:pPr>
            <a:lnSpc>
              <a:spcPts val="2400"/>
            </a:lnSpc>
          </a:pPr>
          <a:endParaRPr lang="en-US" sz="1600"/>
        </a:p>
      </dgm:t>
    </dgm:pt>
    <dgm:pt modelId="{4EDB13E6-8749-49CD-BC90-842039F23657}" type="sibTrans" cxnId="{658C6C35-C35E-41D5-B036-BD6029D7F742}">
      <dgm:prSet/>
      <dgm:spPr/>
      <dgm:t>
        <a:bodyPr/>
        <a:lstStyle/>
        <a:p>
          <a:pPr>
            <a:lnSpc>
              <a:spcPts val="2400"/>
            </a:lnSpc>
          </a:pPr>
          <a:endParaRPr lang="en-US" sz="1600"/>
        </a:p>
      </dgm:t>
    </dgm:pt>
    <dgm:pt modelId="{F6703D97-48D7-4736-A6DC-E7AE29F9B61B}">
      <dgm:prSet phldrT="[Text]" custT="1"/>
      <dgm:spPr/>
      <dgm:t>
        <a:bodyPr/>
        <a:lstStyle/>
        <a:p>
          <a:pPr>
            <a:lnSpc>
              <a:spcPts val="2400"/>
            </a:lnSpc>
          </a:pPr>
          <a:r>
            <a:rPr lang="en-US" sz="1600" b="0" i="0" u="none" dirty="0" err="1" smtClean="0"/>
            <a:t>creşterea</a:t>
          </a:r>
          <a:r>
            <a:rPr lang="en-US" sz="1600" b="0" i="0" u="none" dirty="0" smtClean="0"/>
            <a:t> </a:t>
          </a:r>
          <a:r>
            <a:rPr lang="en-US" sz="1600" b="0" i="0" u="none" dirty="0" err="1" smtClean="0"/>
            <a:t>atractivităţii</a:t>
          </a:r>
          <a:r>
            <a:rPr lang="en-US" sz="1600" b="0" i="0" u="none" dirty="0" smtClean="0"/>
            <a:t> </a:t>
          </a:r>
          <a:r>
            <a:rPr lang="en-US" sz="1600" b="0" i="0" u="none" dirty="0" err="1" smtClean="0"/>
            <a:t>carierei</a:t>
          </a:r>
          <a:r>
            <a:rPr lang="en-US" sz="1600" b="0" i="0" u="none" dirty="0" smtClean="0"/>
            <a:t> de cercetare </a:t>
          </a:r>
          <a:r>
            <a:rPr lang="en-US" sz="1600" b="0" i="0" u="none" dirty="0" err="1" smtClean="0"/>
            <a:t>prin</a:t>
          </a:r>
          <a:r>
            <a:rPr lang="en-US" sz="1600" b="0" i="0" u="none" dirty="0" smtClean="0"/>
            <a:t> </a:t>
          </a:r>
          <a:r>
            <a:rPr lang="en-US" sz="1600" b="0" i="0" u="none" dirty="0" err="1" smtClean="0"/>
            <a:t>crearea</a:t>
          </a:r>
          <a:r>
            <a:rPr lang="en-US" sz="1600" b="0" i="0" u="none" dirty="0" smtClean="0"/>
            <a:t> </a:t>
          </a:r>
          <a:r>
            <a:rPr lang="en-US" sz="1600" b="0" i="0" u="none" dirty="0" err="1" smtClean="0"/>
            <a:t>unui</a:t>
          </a:r>
          <a:r>
            <a:rPr lang="en-US" sz="1600" b="0" i="0" u="none" dirty="0" smtClean="0"/>
            <a:t> </a:t>
          </a:r>
          <a:r>
            <a:rPr lang="en-US" sz="1600" b="0" i="0" u="none" dirty="0" err="1" smtClean="0"/>
            <a:t>cadru</a:t>
          </a:r>
          <a:r>
            <a:rPr lang="en-US" sz="1600" b="0" i="0" u="none" dirty="0" smtClean="0"/>
            <a:t> </a:t>
          </a:r>
          <a:r>
            <a:rPr lang="en-US" sz="1600" b="0" i="0" u="none" dirty="0" err="1" smtClean="0"/>
            <a:t>instituţional</a:t>
          </a:r>
          <a:r>
            <a:rPr lang="en-US" sz="1600" b="0" i="0" u="none" dirty="0" smtClean="0"/>
            <a:t> similar cu </a:t>
          </a:r>
          <a:r>
            <a:rPr lang="en-US" sz="1600" b="0" i="0" u="none" dirty="0" err="1" smtClean="0"/>
            <a:t>cel</a:t>
          </a:r>
          <a:r>
            <a:rPr lang="en-US" sz="1600" b="0" i="0" u="none" dirty="0" smtClean="0"/>
            <a:t> al </a:t>
          </a:r>
          <a:r>
            <a:rPr lang="en-US" sz="1600" b="0" i="0" u="none" dirty="0" err="1" smtClean="0"/>
            <a:t>organizaţiilor</a:t>
          </a:r>
          <a:r>
            <a:rPr lang="en-US" sz="1600" b="0" i="0" u="none" dirty="0" smtClean="0"/>
            <a:t> de cercetare din </a:t>
          </a:r>
          <a:r>
            <a:rPr lang="en-US" sz="1600" b="0" i="0" u="none" dirty="0" err="1" smtClean="0"/>
            <a:t>ţările</a:t>
          </a:r>
          <a:r>
            <a:rPr lang="en-US" sz="1600" b="0" i="0" u="none" dirty="0" smtClean="0"/>
            <a:t> </a:t>
          </a:r>
          <a:r>
            <a:rPr lang="en-US" sz="1600" b="0" i="0" u="none" dirty="0" err="1" smtClean="0"/>
            <a:t>dezvoltate</a:t>
          </a:r>
          <a:r>
            <a:rPr lang="en-US" sz="1600" b="0" i="0" u="none" dirty="0" smtClean="0"/>
            <a:t> (</a:t>
          </a:r>
          <a:r>
            <a:rPr lang="en-US" sz="1600" b="0" i="0" u="none" dirty="0" err="1" smtClean="0"/>
            <a:t>promovare</a:t>
          </a:r>
          <a:r>
            <a:rPr lang="en-US" sz="1600" b="0" i="0" u="none" dirty="0" smtClean="0"/>
            <a:t> </a:t>
          </a:r>
          <a:r>
            <a:rPr lang="en-US" sz="1600" b="0" i="0" u="none" dirty="0" err="1" smtClean="0"/>
            <a:t>în</a:t>
          </a:r>
          <a:r>
            <a:rPr lang="en-US" sz="1600" b="0" i="0" u="none" dirty="0" smtClean="0"/>
            <a:t> </a:t>
          </a:r>
          <a:r>
            <a:rPr lang="en-US" sz="1600" b="0" i="0" u="none" dirty="0" err="1" smtClean="0"/>
            <a:t>carieră</a:t>
          </a:r>
          <a:r>
            <a:rPr lang="en-US" sz="1600" b="0" i="0" u="none" dirty="0" smtClean="0"/>
            <a:t> </a:t>
          </a:r>
          <a:r>
            <a:rPr lang="en-US" sz="1600" b="0" i="0" u="none" dirty="0" err="1" smtClean="0"/>
            <a:t>pe</a:t>
          </a:r>
          <a:r>
            <a:rPr lang="en-US" sz="1600" b="0" i="0" u="none" dirty="0" smtClean="0"/>
            <a:t> </a:t>
          </a:r>
          <a:r>
            <a:rPr lang="en-US" sz="1600" b="0" i="0" u="none" dirty="0" err="1" smtClean="0"/>
            <a:t>baze</a:t>
          </a:r>
          <a:r>
            <a:rPr lang="en-US" sz="1600" b="0" i="0" u="none" dirty="0" smtClean="0"/>
            <a:t> </a:t>
          </a:r>
          <a:r>
            <a:rPr lang="en-US" sz="1600" b="0" i="0" u="none" dirty="0" err="1" smtClean="0"/>
            <a:t>etice</a:t>
          </a:r>
          <a:r>
            <a:rPr lang="en-US" sz="1600" b="0" i="0" u="none" dirty="0" smtClean="0"/>
            <a:t> </a:t>
          </a:r>
          <a:r>
            <a:rPr lang="en-US" sz="1600" b="0" i="0" u="none" dirty="0" err="1" smtClean="0"/>
            <a:t>şi</a:t>
          </a:r>
          <a:r>
            <a:rPr lang="en-US" sz="1600" b="0" i="0" u="none" dirty="0" smtClean="0"/>
            <a:t> de </a:t>
          </a:r>
          <a:r>
            <a:rPr lang="en-US" sz="1600" b="0" i="0" u="none" dirty="0" err="1" smtClean="0"/>
            <a:t>performanţă</a:t>
          </a:r>
          <a:r>
            <a:rPr lang="en-US" sz="1600" b="0" i="0" u="none" dirty="0" smtClean="0"/>
            <a:t>);</a:t>
          </a:r>
          <a:endParaRPr lang="en-US" sz="1600" dirty="0"/>
        </a:p>
      </dgm:t>
    </dgm:pt>
    <dgm:pt modelId="{A9E8E3A4-0948-4B9B-8218-7F738ACA02CA}" type="parTrans" cxnId="{4B14931A-670A-4C7E-98F8-A82B80321502}">
      <dgm:prSet/>
      <dgm:spPr/>
      <dgm:t>
        <a:bodyPr/>
        <a:lstStyle/>
        <a:p>
          <a:pPr>
            <a:lnSpc>
              <a:spcPts val="2400"/>
            </a:lnSpc>
          </a:pPr>
          <a:endParaRPr lang="en-US" sz="1600"/>
        </a:p>
      </dgm:t>
    </dgm:pt>
    <dgm:pt modelId="{DA16CFD6-9D70-4724-ABC0-3EA922C19636}" type="sibTrans" cxnId="{4B14931A-670A-4C7E-98F8-A82B80321502}">
      <dgm:prSet/>
      <dgm:spPr/>
      <dgm:t>
        <a:bodyPr/>
        <a:lstStyle/>
        <a:p>
          <a:pPr>
            <a:lnSpc>
              <a:spcPts val="2400"/>
            </a:lnSpc>
          </a:pPr>
          <a:endParaRPr lang="en-US" sz="1600"/>
        </a:p>
      </dgm:t>
    </dgm:pt>
    <dgm:pt modelId="{85F3CE6F-1E4F-48D2-AEFB-F634C72D2381}">
      <dgm:prSet phldrT="[Text]" custT="1"/>
      <dgm:spPr/>
      <dgm:t>
        <a:bodyPr/>
        <a:lstStyle/>
        <a:p>
          <a:pPr>
            <a:lnSpc>
              <a:spcPts val="2400"/>
            </a:lnSpc>
          </a:pPr>
          <a:r>
            <a:rPr lang="en-US" sz="1600" b="0" i="0" u="none" dirty="0" err="1" smtClean="0"/>
            <a:t>îmbunătăţirea</a:t>
          </a:r>
          <a:r>
            <a:rPr lang="en-US" sz="1600" b="0" i="0" u="none" dirty="0" smtClean="0"/>
            <a:t> </a:t>
          </a:r>
          <a:r>
            <a:rPr lang="en-US" sz="1600" b="0" i="0" u="none" dirty="0" err="1" smtClean="0"/>
            <a:t>performanţelor</a:t>
          </a:r>
          <a:r>
            <a:rPr lang="en-US" sz="1600" b="0" i="0" u="none" dirty="0" smtClean="0"/>
            <a:t> </a:t>
          </a:r>
          <a:r>
            <a:rPr lang="en-US" sz="1600" b="0" i="0" u="none" dirty="0" err="1" smtClean="0"/>
            <a:t>grupurilor</a:t>
          </a:r>
          <a:r>
            <a:rPr lang="en-US" sz="1600" b="0" i="0" u="none" dirty="0" smtClean="0"/>
            <a:t> de </a:t>
          </a:r>
          <a:r>
            <a:rPr lang="en-US" sz="1600" b="0" i="0" u="none" dirty="0" err="1" smtClean="0"/>
            <a:t>cercetători</a:t>
          </a:r>
          <a:r>
            <a:rPr lang="en-US" sz="1600" b="0" i="0" u="none" dirty="0" smtClean="0"/>
            <a:t>;</a:t>
          </a:r>
          <a:endParaRPr lang="en-US" sz="1600" dirty="0"/>
        </a:p>
      </dgm:t>
    </dgm:pt>
    <dgm:pt modelId="{0C5F5E2B-EECC-47A6-B767-9815FF423DEB}" type="parTrans" cxnId="{4C8C4797-8C20-4CA1-8EFC-7CD739BBC8DD}">
      <dgm:prSet/>
      <dgm:spPr/>
      <dgm:t>
        <a:bodyPr/>
        <a:lstStyle/>
        <a:p>
          <a:pPr>
            <a:lnSpc>
              <a:spcPts val="2400"/>
            </a:lnSpc>
          </a:pPr>
          <a:endParaRPr lang="en-US" sz="1600"/>
        </a:p>
      </dgm:t>
    </dgm:pt>
    <dgm:pt modelId="{2A3BF334-F69A-4DAE-B0AB-C05C8595CACE}" type="sibTrans" cxnId="{4C8C4797-8C20-4CA1-8EFC-7CD739BBC8DD}">
      <dgm:prSet/>
      <dgm:spPr/>
      <dgm:t>
        <a:bodyPr/>
        <a:lstStyle/>
        <a:p>
          <a:pPr>
            <a:lnSpc>
              <a:spcPts val="2400"/>
            </a:lnSpc>
          </a:pPr>
          <a:endParaRPr lang="en-US" sz="1600"/>
        </a:p>
      </dgm:t>
    </dgm:pt>
    <dgm:pt modelId="{23B6C53D-8A22-4677-9C01-A8F24CA3D70D}">
      <dgm:prSet custT="1"/>
      <dgm:spPr/>
      <dgm:t>
        <a:bodyPr/>
        <a:lstStyle/>
        <a:p>
          <a:pPr>
            <a:lnSpc>
              <a:spcPts val="2400"/>
            </a:lnSpc>
          </a:pPr>
          <a:r>
            <a:rPr lang="it-IT" sz="1600" b="0" i="0" u="none" dirty="0" smtClean="0"/>
            <a:t>crearea şi operarea Registrului naţional al cercetătorilor.</a:t>
          </a:r>
          <a:endParaRPr lang="en-US" sz="1600" dirty="0"/>
        </a:p>
      </dgm:t>
    </dgm:pt>
    <dgm:pt modelId="{0DD0B37F-141A-43E8-A231-88A3777FCD5C}" type="parTrans" cxnId="{D07D82FC-5A26-4E07-AA6B-7DB55793E75F}">
      <dgm:prSet/>
      <dgm:spPr/>
      <dgm:t>
        <a:bodyPr/>
        <a:lstStyle/>
        <a:p>
          <a:pPr>
            <a:lnSpc>
              <a:spcPts val="2400"/>
            </a:lnSpc>
          </a:pPr>
          <a:endParaRPr lang="en-US" sz="1600"/>
        </a:p>
      </dgm:t>
    </dgm:pt>
    <dgm:pt modelId="{D93F6D53-D6F8-4838-893F-33389850CF44}" type="sibTrans" cxnId="{D07D82FC-5A26-4E07-AA6B-7DB55793E75F}">
      <dgm:prSet/>
      <dgm:spPr/>
      <dgm:t>
        <a:bodyPr/>
        <a:lstStyle/>
        <a:p>
          <a:pPr>
            <a:lnSpc>
              <a:spcPts val="2400"/>
            </a:lnSpc>
          </a:pPr>
          <a:endParaRPr lang="en-US" sz="1600"/>
        </a:p>
      </dgm:t>
    </dgm:pt>
    <dgm:pt modelId="{2BB76C46-DBDB-4353-89FB-DD43215A5174}" type="pres">
      <dgm:prSet presAssocID="{B1429BF1-E69C-4F4B-9DE6-2D138343CCFB}" presName="Name0" presStyleCnt="0">
        <dgm:presLayoutVars>
          <dgm:chMax val="7"/>
          <dgm:chPref val="7"/>
          <dgm:dir/>
        </dgm:presLayoutVars>
      </dgm:prSet>
      <dgm:spPr/>
      <dgm:t>
        <a:bodyPr/>
        <a:lstStyle/>
        <a:p>
          <a:endParaRPr lang="en-US"/>
        </a:p>
      </dgm:t>
    </dgm:pt>
    <dgm:pt modelId="{E4CBF60C-B314-45A8-9C2E-4C339ABA2FA9}" type="pres">
      <dgm:prSet presAssocID="{B1429BF1-E69C-4F4B-9DE6-2D138343CCFB}" presName="Name1" presStyleCnt="0"/>
      <dgm:spPr/>
    </dgm:pt>
    <dgm:pt modelId="{A02EF36B-77F9-41DA-9255-E03DB208EBDC}" type="pres">
      <dgm:prSet presAssocID="{B1429BF1-E69C-4F4B-9DE6-2D138343CCFB}" presName="cycle" presStyleCnt="0"/>
      <dgm:spPr/>
    </dgm:pt>
    <dgm:pt modelId="{48E7BCBA-98E8-497F-A29B-0F7512D38574}" type="pres">
      <dgm:prSet presAssocID="{B1429BF1-E69C-4F4B-9DE6-2D138343CCFB}" presName="srcNode" presStyleLbl="node1" presStyleIdx="0" presStyleCnt="4"/>
      <dgm:spPr/>
    </dgm:pt>
    <dgm:pt modelId="{06FC81D2-BE1F-476F-9208-B316A5C5A4B8}" type="pres">
      <dgm:prSet presAssocID="{B1429BF1-E69C-4F4B-9DE6-2D138343CCFB}" presName="conn" presStyleLbl="parChTrans1D2" presStyleIdx="0" presStyleCnt="1"/>
      <dgm:spPr/>
      <dgm:t>
        <a:bodyPr/>
        <a:lstStyle/>
        <a:p>
          <a:endParaRPr lang="en-US"/>
        </a:p>
      </dgm:t>
    </dgm:pt>
    <dgm:pt modelId="{1C7CB077-04B5-430E-8526-5265754F5919}" type="pres">
      <dgm:prSet presAssocID="{B1429BF1-E69C-4F4B-9DE6-2D138343CCFB}" presName="extraNode" presStyleLbl="node1" presStyleIdx="0" presStyleCnt="4"/>
      <dgm:spPr/>
    </dgm:pt>
    <dgm:pt modelId="{8DC52754-B68E-4585-BA4E-68E421C96FAD}" type="pres">
      <dgm:prSet presAssocID="{B1429BF1-E69C-4F4B-9DE6-2D138343CCFB}" presName="dstNode" presStyleLbl="node1" presStyleIdx="0" presStyleCnt="4"/>
      <dgm:spPr/>
    </dgm:pt>
    <dgm:pt modelId="{4007AAE7-9189-4A16-BDC8-E40002C7A54C}" type="pres">
      <dgm:prSet presAssocID="{2C367808-2BB3-4FB8-8B6C-CF651B4DF904}" presName="text_1" presStyleLbl="node1" presStyleIdx="0" presStyleCnt="4" custScaleY="120581">
        <dgm:presLayoutVars>
          <dgm:bulletEnabled val="1"/>
        </dgm:presLayoutVars>
      </dgm:prSet>
      <dgm:spPr/>
      <dgm:t>
        <a:bodyPr/>
        <a:lstStyle/>
        <a:p>
          <a:endParaRPr lang="en-US"/>
        </a:p>
      </dgm:t>
    </dgm:pt>
    <dgm:pt modelId="{17940067-15B0-4AC2-AC6C-809195DE603E}" type="pres">
      <dgm:prSet presAssocID="{2C367808-2BB3-4FB8-8B6C-CF651B4DF904}" presName="accent_1" presStyleCnt="0"/>
      <dgm:spPr/>
    </dgm:pt>
    <dgm:pt modelId="{0161E9FB-B901-4A57-856E-B8E806FB3522}" type="pres">
      <dgm:prSet presAssocID="{2C367808-2BB3-4FB8-8B6C-CF651B4DF904}" presName="accentRepeatNode" presStyleLbl="solidFgAcc1" presStyleIdx="0" presStyleCnt="4"/>
      <dgm:spPr>
        <a:solidFill>
          <a:schemeClr val="tx2">
            <a:lumMod val="20000"/>
            <a:lumOff val="80000"/>
          </a:schemeClr>
        </a:solidFill>
      </dgm:spPr>
    </dgm:pt>
    <dgm:pt modelId="{8B938000-DA2B-4679-96F4-39B3B94CB133}" type="pres">
      <dgm:prSet presAssocID="{F6703D97-48D7-4736-A6DC-E7AE29F9B61B}" presName="text_2" presStyleLbl="node1" presStyleIdx="1" presStyleCnt="4" custScaleY="120581">
        <dgm:presLayoutVars>
          <dgm:bulletEnabled val="1"/>
        </dgm:presLayoutVars>
      </dgm:prSet>
      <dgm:spPr/>
      <dgm:t>
        <a:bodyPr/>
        <a:lstStyle/>
        <a:p>
          <a:endParaRPr lang="en-US"/>
        </a:p>
      </dgm:t>
    </dgm:pt>
    <dgm:pt modelId="{CC36E610-106A-4675-AA7A-83E66801C5D2}" type="pres">
      <dgm:prSet presAssocID="{F6703D97-48D7-4736-A6DC-E7AE29F9B61B}" presName="accent_2" presStyleCnt="0"/>
      <dgm:spPr/>
    </dgm:pt>
    <dgm:pt modelId="{B94772BE-9370-4C03-AE33-15698889B5CD}" type="pres">
      <dgm:prSet presAssocID="{F6703D97-48D7-4736-A6DC-E7AE29F9B61B}" presName="accentRepeatNode" presStyleLbl="solidFgAcc1" presStyleIdx="1" presStyleCnt="4"/>
      <dgm:spPr>
        <a:solidFill>
          <a:schemeClr val="tx2">
            <a:lumMod val="40000"/>
            <a:lumOff val="60000"/>
          </a:schemeClr>
        </a:solidFill>
      </dgm:spPr>
    </dgm:pt>
    <dgm:pt modelId="{EE8A7850-6212-46B7-8D34-A0BD8A535889}" type="pres">
      <dgm:prSet presAssocID="{85F3CE6F-1E4F-48D2-AEFB-F634C72D2381}" presName="text_3" presStyleLbl="node1" presStyleIdx="2" presStyleCnt="4" custScaleY="120581">
        <dgm:presLayoutVars>
          <dgm:bulletEnabled val="1"/>
        </dgm:presLayoutVars>
      </dgm:prSet>
      <dgm:spPr/>
      <dgm:t>
        <a:bodyPr/>
        <a:lstStyle/>
        <a:p>
          <a:endParaRPr lang="en-US"/>
        </a:p>
      </dgm:t>
    </dgm:pt>
    <dgm:pt modelId="{24232BAC-E7D0-463C-BE84-F4BCF0A9E29F}" type="pres">
      <dgm:prSet presAssocID="{85F3CE6F-1E4F-48D2-AEFB-F634C72D2381}" presName="accent_3" presStyleCnt="0"/>
      <dgm:spPr/>
    </dgm:pt>
    <dgm:pt modelId="{971489CB-996E-465E-BB8E-5D6E01D45CF1}" type="pres">
      <dgm:prSet presAssocID="{85F3CE6F-1E4F-48D2-AEFB-F634C72D2381}" presName="accentRepeatNode" presStyleLbl="solidFgAcc1" presStyleIdx="2" presStyleCnt="4"/>
      <dgm:spPr>
        <a:solidFill>
          <a:schemeClr val="tx2">
            <a:lumMod val="60000"/>
            <a:lumOff val="40000"/>
          </a:schemeClr>
        </a:solidFill>
      </dgm:spPr>
    </dgm:pt>
    <dgm:pt modelId="{DC443BDC-AF8E-496A-85A2-C1F036CF053B}" type="pres">
      <dgm:prSet presAssocID="{23B6C53D-8A22-4677-9C01-A8F24CA3D70D}" presName="text_4" presStyleLbl="node1" presStyleIdx="3" presStyleCnt="4" custScaleY="120581">
        <dgm:presLayoutVars>
          <dgm:bulletEnabled val="1"/>
        </dgm:presLayoutVars>
      </dgm:prSet>
      <dgm:spPr/>
      <dgm:t>
        <a:bodyPr/>
        <a:lstStyle/>
        <a:p>
          <a:endParaRPr lang="en-US"/>
        </a:p>
      </dgm:t>
    </dgm:pt>
    <dgm:pt modelId="{9B28DD91-1ED8-4775-934B-D4222CCF9B5B}" type="pres">
      <dgm:prSet presAssocID="{23B6C53D-8A22-4677-9C01-A8F24CA3D70D}" presName="accent_4" presStyleCnt="0"/>
      <dgm:spPr/>
    </dgm:pt>
    <dgm:pt modelId="{01278C79-F1F0-4237-9F1D-6BD907D1C921}" type="pres">
      <dgm:prSet presAssocID="{23B6C53D-8A22-4677-9C01-A8F24CA3D70D}" presName="accentRepeatNode" presStyleLbl="solidFgAcc1" presStyleIdx="3" presStyleCnt="4"/>
      <dgm:spPr>
        <a:solidFill>
          <a:schemeClr val="tx2">
            <a:lumMod val="75000"/>
          </a:schemeClr>
        </a:solidFill>
      </dgm:spPr>
    </dgm:pt>
  </dgm:ptLst>
  <dgm:cxnLst>
    <dgm:cxn modelId="{6F42508B-AA3D-43BC-A2A9-8B0004E56B5D}" type="presOf" srcId="{85F3CE6F-1E4F-48D2-AEFB-F634C72D2381}" destId="{EE8A7850-6212-46B7-8D34-A0BD8A535889}" srcOrd="0" destOrd="0" presId="urn:microsoft.com/office/officeart/2008/layout/VerticalCurvedList"/>
    <dgm:cxn modelId="{4C8C4797-8C20-4CA1-8EFC-7CD739BBC8DD}" srcId="{B1429BF1-E69C-4F4B-9DE6-2D138343CCFB}" destId="{85F3CE6F-1E4F-48D2-AEFB-F634C72D2381}" srcOrd="2" destOrd="0" parTransId="{0C5F5E2B-EECC-47A6-B767-9815FF423DEB}" sibTransId="{2A3BF334-F69A-4DAE-B0AB-C05C8595CACE}"/>
    <dgm:cxn modelId="{513F7F0A-11E6-498C-898B-90AD3E73C9A4}" type="presOf" srcId="{F6703D97-48D7-4736-A6DC-E7AE29F9B61B}" destId="{8B938000-DA2B-4679-96F4-39B3B94CB133}" srcOrd="0" destOrd="0" presId="urn:microsoft.com/office/officeart/2008/layout/VerticalCurvedList"/>
    <dgm:cxn modelId="{72A8DF5C-2F8B-4CE9-AF94-594E08C43904}" type="presOf" srcId="{23B6C53D-8A22-4677-9C01-A8F24CA3D70D}" destId="{DC443BDC-AF8E-496A-85A2-C1F036CF053B}" srcOrd="0" destOrd="0" presId="urn:microsoft.com/office/officeart/2008/layout/VerticalCurvedList"/>
    <dgm:cxn modelId="{9B0C6546-23CD-4DA1-83E0-B6839D97DED4}" type="presOf" srcId="{4EDB13E6-8749-49CD-BC90-842039F23657}" destId="{06FC81D2-BE1F-476F-9208-B316A5C5A4B8}" srcOrd="0" destOrd="0" presId="urn:microsoft.com/office/officeart/2008/layout/VerticalCurvedList"/>
    <dgm:cxn modelId="{6CC2F2F4-3F00-4DCC-8D7D-BA30627B57D3}" type="presOf" srcId="{B1429BF1-E69C-4F4B-9DE6-2D138343CCFB}" destId="{2BB76C46-DBDB-4353-89FB-DD43215A5174}" srcOrd="0" destOrd="0" presId="urn:microsoft.com/office/officeart/2008/layout/VerticalCurvedList"/>
    <dgm:cxn modelId="{658C6C35-C35E-41D5-B036-BD6029D7F742}" srcId="{B1429BF1-E69C-4F4B-9DE6-2D138343CCFB}" destId="{2C367808-2BB3-4FB8-8B6C-CF651B4DF904}" srcOrd="0" destOrd="0" parTransId="{B9005209-D7F2-408F-A193-CE4F44AB7153}" sibTransId="{4EDB13E6-8749-49CD-BC90-842039F23657}"/>
    <dgm:cxn modelId="{4B14931A-670A-4C7E-98F8-A82B80321502}" srcId="{B1429BF1-E69C-4F4B-9DE6-2D138343CCFB}" destId="{F6703D97-48D7-4736-A6DC-E7AE29F9B61B}" srcOrd="1" destOrd="0" parTransId="{A9E8E3A4-0948-4B9B-8218-7F738ACA02CA}" sibTransId="{DA16CFD6-9D70-4724-ABC0-3EA922C19636}"/>
    <dgm:cxn modelId="{5A02CFA7-066C-421B-B6EB-6B8FEABA9728}" type="presOf" srcId="{2C367808-2BB3-4FB8-8B6C-CF651B4DF904}" destId="{4007AAE7-9189-4A16-BDC8-E40002C7A54C}" srcOrd="0" destOrd="0" presId="urn:microsoft.com/office/officeart/2008/layout/VerticalCurvedList"/>
    <dgm:cxn modelId="{D07D82FC-5A26-4E07-AA6B-7DB55793E75F}" srcId="{B1429BF1-E69C-4F4B-9DE6-2D138343CCFB}" destId="{23B6C53D-8A22-4677-9C01-A8F24CA3D70D}" srcOrd="3" destOrd="0" parTransId="{0DD0B37F-141A-43E8-A231-88A3777FCD5C}" sibTransId="{D93F6D53-D6F8-4838-893F-33389850CF44}"/>
    <dgm:cxn modelId="{106799B1-D60C-4293-A78C-E920E4FC3924}" type="presParOf" srcId="{2BB76C46-DBDB-4353-89FB-DD43215A5174}" destId="{E4CBF60C-B314-45A8-9C2E-4C339ABA2FA9}" srcOrd="0" destOrd="0" presId="urn:microsoft.com/office/officeart/2008/layout/VerticalCurvedList"/>
    <dgm:cxn modelId="{939F6B6D-2DF2-48FB-B003-9CA70ABFCC66}" type="presParOf" srcId="{E4CBF60C-B314-45A8-9C2E-4C339ABA2FA9}" destId="{A02EF36B-77F9-41DA-9255-E03DB208EBDC}" srcOrd="0" destOrd="0" presId="urn:microsoft.com/office/officeart/2008/layout/VerticalCurvedList"/>
    <dgm:cxn modelId="{D91F91B5-1D63-49A8-81FD-9879FC19FC6C}" type="presParOf" srcId="{A02EF36B-77F9-41DA-9255-E03DB208EBDC}" destId="{48E7BCBA-98E8-497F-A29B-0F7512D38574}" srcOrd="0" destOrd="0" presId="urn:microsoft.com/office/officeart/2008/layout/VerticalCurvedList"/>
    <dgm:cxn modelId="{354CB70B-2D10-493D-956E-4BCB29E81904}" type="presParOf" srcId="{A02EF36B-77F9-41DA-9255-E03DB208EBDC}" destId="{06FC81D2-BE1F-476F-9208-B316A5C5A4B8}" srcOrd="1" destOrd="0" presId="urn:microsoft.com/office/officeart/2008/layout/VerticalCurvedList"/>
    <dgm:cxn modelId="{9123502F-D652-4273-AFC7-7A216B0B7A64}" type="presParOf" srcId="{A02EF36B-77F9-41DA-9255-E03DB208EBDC}" destId="{1C7CB077-04B5-430E-8526-5265754F5919}" srcOrd="2" destOrd="0" presId="urn:microsoft.com/office/officeart/2008/layout/VerticalCurvedList"/>
    <dgm:cxn modelId="{138B53B7-2935-40BD-84DA-25D53D3B8527}" type="presParOf" srcId="{A02EF36B-77F9-41DA-9255-E03DB208EBDC}" destId="{8DC52754-B68E-4585-BA4E-68E421C96FAD}" srcOrd="3" destOrd="0" presId="urn:microsoft.com/office/officeart/2008/layout/VerticalCurvedList"/>
    <dgm:cxn modelId="{43D5CC0F-94E4-4A3D-BC6A-2C930D8C15A7}" type="presParOf" srcId="{E4CBF60C-B314-45A8-9C2E-4C339ABA2FA9}" destId="{4007AAE7-9189-4A16-BDC8-E40002C7A54C}" srcOrd="1" destOrd="0" presId="urn:microsoft.com/office/officeart/2008/layout/VerticalCurvedList"/>
    <dgm:cxn modelId="{CA338527-CAA3-4D0C-8233-7CF812D6489E}" type="presParOf" srcId="{E4CBF60C-B314-45A8-9C2E-4C339ABA2FA9}" destId="{17940067-15B0-4AC2-AC6C-809195DE603E}" srcOrd="2" destOrd="0" presId="urn:microsoft.com/office/officeart/2008/layout/VerticalCurvedList"/>
    <dgm:cxn modelId="{A0CBD290-AB1C-4AAE-8D67-70311116DAE9}" type="presParOf" srcId="{17940067-15B0-4AC2-AC6C-809195DE603E}" destId="{0161E9FB-B901-4A57-856E-B8E806FB3522}" srcOrd="0" destOrd="0" presId="urn:microsoft.com/office/officeart/2008/layout/VerticalCurvedList"/>
    <dgm:cxn modelId="{60FB44F0-CD6A-4475-A099-5B0F5E2FDF55}" type="presParOf" srcId="{E4CBF60C-B314-45A8-9C2E-4C339ABA2FA9}" destId="{8B938000-DA2B-4679-96F4-39B3B94CB133}" srcOrd="3" destOrd="0" presId="urn:microsoft.com/office/officeart/2008/layout/VerticalCurvedList"/>
    <dgm:cxn modelId="{D8AE3A56-DE50-4B7C-AA9B-D47102BEDB44}" type="presParOf" srcId="{E4CBF60C-B314-45A8-9C2E-4C339ABA2FA9}" destId="{CC36E610-106A-4675-AA7A-83E66801C5D2}" srcOrd="4" destOrd="0" presId="urn:microsoft.com/office/officeart/2008/layout/VerticalCurvedList"/>
    <dgm:cxn modelId="{040805F1-D081-4257-BA55-6CD96D365DBF}" type="presParOf" srcId="{CC36E610-106A-4675-AA7A-83E66801C5D2}" destId="{B94772BE-9370-4C03-AE33-15698889B5CD}" srcOrd="0" destOrd="0" presId="urn:microsoft.com/office/officeart/2008/layout/VerticalCurvedList"/>
    <dgm:cxn modelId="{1BD4CF19-5B80-472A-AAD7-030EFBF1E610}" type="presParOf" srcId="{E4CBF60C-B314-45A8-9C2E-4C339ABA2FA9}" destId="{EE8A7850-6212-46B7-8D34-A0BD8A535889}" srcOrd="5" destOrd="0" presId="urn:microsoft.com/office/officeart/2008/layout/VerticalCurvedList"/>
    <dgm:cxn modelId="{6AB42FE2-666F-42B1-8C08-441F229AE590}" type="presParOf" srcId="{E4CBF60C-B314-45A8-9C2E-4C339ABA2FA9}" destId="{24232BAC-E7D0-463C-BE84-F4BCF0A9E29F}" srcOrd="6" destOrd="0" presId="urn:microsoft.com/office/officeart/2008/layout/VerticalCurvedList"/>
    <dgm:cxn modelId="{176355D4-F956-4B11-A7BF-E30F4640E99B}" type="presParOf" srcId="{24232BAC-E7D0-463C-BE84-F4BCF0A9E29F}" destId="{971489CB-996E-465E-BB8E-5D6E01D45CF1}" srcOrd="0" destOrd="0" presId="urn:microsoft.com/office/officeart/2008/layout/VerticalCurvedList"/>
    <dgm:cxn modelId="{90FEB016-66AE-4A50-B808-09EC52FB72E1}" type="presParOf" srcId="{E4CBF60C-B314-45A8-9C2E-4C339ABA2FA9}" destId="{DC443BDC-AF8E-496A-85A2-C1F036CF053B}" srcOrd="7" destOrd="0" presId="urn:microsoft.com/office/officeart/2008/layout/VerticalCurvedList"/>
    <dgm:cxn modelId="{FE49FF10-4C6B-4EA8-801E-B83C60351566}" type="presParOf" srcId="{E4CBF60C-B314-45A8-9C2E-4C339ABA2FA9}" destId="{9B28DD91-1ED8-4775-934B-D4222CCF9B5B}" srcOrd="8" destOrd="0" presId="urn:microsoft.com/office/officeart/2008/layout/VerticalCurvedList"/>
    <dgm:cxn modelId="{0F1BBFA0-740F-43A0-9BBE-1F28631E92D4}" type="presParOf" srcId="{9B28DD91-1ED8-4775-934B-D4222CCF9B5B}" destId="{01278C79-F1F0-4237-9F1D-6BD907D1C9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1BF80AB-CAC6-4E1A-9FCE-1592627F246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3BCB2717-531C-49B8-9E4E-17281764FDA2}">
      <dgm:prSet phldrT="[Text]" custT="1"/>
      <dgm:spPr/>
      <dgm:t>
        <a:bodyPr/>
        <a:lstStyle/>
        <a:p>
          <a:r>
            <a:rPr lang="ro-RO" sz="1800" dirty="0" smtClean="0"/>
            <a:t>Activități</a:t>
          </a:r>
          <a:endParaRPr lang="en-US" sz="1800" dirty="0"/>
        </a:p>
      </dgm:t>
    </dgm:pt>
    <dgm:pt modelId="{FF61881A-C159-446B-BEBD-8EC4592BD083}" type="parTrans" cxnId="{56FCA4E6-8D72-4653-AE05-D05CB548C4F5}">
      <dgm:prSet/>
      <dgm:spPr/>
      <dgm:t>
        <a:bodyPr/>
        <a:lstStyle/>
        <a:p>
          <a:endParaRPr lang="en-US" sz="1800"/>
        </a:p>
      </dgm:t>
    </dgm:pt>
    <dgm:pt modelId="{D8120E4D-470B-4DA4-A35B-2CCC777426E7}" type="sibTrans" cxnId="{56FCA4E6-8D72-4653-AE05-D05CB548C4F5}">
      <dgm:prSet/>
      <dgm:spPr/>
      <dgm:t>
        <a:bodyPr/>
        <a:lstStyle/>
        <a:p>
          <a:endParaRPr lang="en-US" sz="1800"/>
        </a:p>
      </dgm:t>
    </dgm:pt>
    <dgm:pt modelId="{25A2314C-301A-4E16-BA1A-617993FB79FA}">
      <dgm:prSet phldrT="[Text]" custT="1"/>
      <dgm:spPr/>
      <dgm:t>
        <a:bodyPr/>
        <a:lstStyle/>
        <a:p>
          <a:r>
            <a:rPr lang="ro-RO" sz="1800" dirty="0" smtClean="0"/>
            <a:t>Cercetare industrială</a:t>
          </a:r>
          <a:endParaRPr lang="en-US" sz="1800" dirty="0"/>
        </a:p>
      </dgm:t>
    </dgm:pt>
    <dgm:pt modelId="{8A977EB6-D5A9-4081-BB2D-D4A08A8E3517}" type="parTrans" cxnId="{CD92D7C5-4903-4451-8193-CEDC52EDD04A}">
      <dgm:prSet/>
      <dgm:spPr/>
      <dgm:t>
        <a:bodyPr/>
        <a:lstStyle/>
        <a:p>
          <a:endParaRPr lang="en-US" sz="1800"/>
        </a:p>
      </dgm:t>
    </dgm:pt>
    <dgm:pt modelId="{8EA157D6-F4AD-44F1-B540-5B8B12869407}" type="sibTrans" cxnId="{CD92D7C5-4903-4451-8193-CEDC52EDD04A}">
      <dgm:prSet/>
      <dgm:spPr/>
      <dgm:t>
        <a:bodyPr/>
        <a:lstStyle/>
        <a:p>
          <a:endParaRPr lang="en-US" sz="1800"/>
        </a:p>
      </dgm:t>
    </dgm:pt>
    <dgm:pt modelId="{7B9EC94D-14A0-47B6-A6C1-96BE32ACE3B7}">
      <dgm:prSet phldrT="[Text]" custT="1"/>
      <dgm:spPr/>
      <dgm:t>
        <a:bodyPr/>
        <a:lstStyle/>
        <a:p>
          <a:r>
            <a:rPr lang="ro-RO" sz="1800" dirty="0" smtClean="0"/>
            <a:t>Activități</a:t>
          </a:r>
          <a:endParaRPr lang="en-US" sz="1800" dirty="0"/>
        </a:p>
      </dgm:t>
    </dgm:pt>
    <dgm:pt modelId="{7A01559E-3788-4144-AD2D-DB5E4CF6597B}" type="parTrans" cxnId="{86EADDB5-D110-4657-BA2D-7B937B8D03D1}">
      <dgm:prSet/>
      <dgm:spPr/>
      <dgm:t>
        <a:bodyPr/>
        <a:lstStyle/>
        <a:p>
          <a:endParaRPr lang="en-US" sz="1800"/>
        </a:p>
      </dgm:t>
    </dgm:pt>
    <dgm:pt modelId="{DCD9F712-B06D-4595-A874-B4B2C8A71841}" type="sibTrans" cxnId="{86EADDB5-D110-4657-BA2D-7B937B8D03D1}">
      <dgm:prSet/>
      <dgm:spPr/>
      <dgm:t>
        <a:bodyPr/>
        <a:lstStyle/>
        <a:p>
          <a:endParaRPr lang="en-US" sz="1800"/>
        </a:p>
      </dgm:t>
    </dgm:pt>
    <dgm:pt modelId="{EFB846C6-F7FD-478D-8CC3-A5218265BB56}">
      <dgm:prSet phldrT="[Text]" custT="1"/>
      <dgm:spPr/>
      <dgm:t>
        <a:bodyPr/>
        <a:lstStyle/>
        <a:p>
          <a:r>
            <a:rPr lang="ro-RO" sz="1800" dirty="0" smtClean="0"/>
            <a:t>Dezvoltare experimentală</a:t>
          </a:r>
          <a:endParaRPr lang="en-US" sz="1800" dirty="0"/>
        </a:p>
      </dgm:t>
    </dgm:pt>
    <dgm:pt modelId="{C5612334-93BB-40F4-BCA3-DA06205847C6}" type="parTrans" cxnId="{B9A8C149-0049-4C0D-8F28-B09A6959732B}">
      <dgm:prSet/>
      <dgm:spPr/>
      <dgm:t>
        <a:bodyPr/>
        <a:lstStyle/>
        <a:p>
          <a:endParaRPr lang="en-US" sz="1800"/>
        </a:p>
      </dgm:t>
    </dgm:pt>
    <dgm:pt modelId="{57A8B253-FF06-44F1-B567-C7798CD3C6FF}" type="sibTrans" cxnId="{B9A8C149-0049-4C0D-8F28-B09A6959732B}">
      <dgm:prSet/>
      <dgm:spPr/>
      <dgm:t>
        <a:bodyPr/>
        <a:lstStyle/>
        <a:p>
          <a:endParaRPr lang="en-US" sz="1800"/>
        </a:p>
      </dgm:t>
    </dgm:pt>
    <dgm:pt modelId="{A051A2AB-143C-4A16-931B-7568893C0DBE}">
      <dgm:prSet phldrT="[Text]" custT="1"/>
      <dgm:spPr/>
      <dgm:t>
        <a:bodyPr/>
        <a:lstStyle/>
        <a:p>
          <a:r>
            <a:rPr lang="ro-RO" sz="1800" dirty="0" smtClean="0"/>
            <a:t>Activități</a:t>
          </a:r>
          <a:endParaRPr lang="en-US" sz="1800" dirty="0"/>
        </a:p>
      </dgm:t>
    </dgm:pt>
    <dgm:pt modelId="{D7258159-AF36-4385-86BA-790CB2979ACB}" type="parTrans" cxnId="{51DE8040-5329-460B-80DB-F4742FFA7278}">
      <dgm:prSet/>
      <dgm:spPr/>
      <dgm:t>
        <a:bodyPr/>
        <a:lstStyle/>
        <a:p>
          <a:endParaRPr lang="en-US" sz="1800"/>
        </a:p>
      </dgm:t>
    </dgm:pt>
    <dgm:pt modelId="{64E69A8A-D883-4FC7-BA46-5FCAD8930C74}" type="sibTrans" cxnId="{51DE8040-5329-460B-80DB-F4742FFA7278}">
      <dgm:prSet/>
      <dgm:spPr/>
      <dgm:t>
        <a:bodyPr/>
        <a:lstStyle/>
        <a:p>
          <a:endParaRPr lang="en-US" sz="1800"/>
        </a:p>
      </dgm:t>
    </dgm:pt>
    <dgm:pt modelId="{49970321-CBEE-4F10-AD83-78374B65F79A}">
      <dgm:prSet phldrT="[Text]" custT="1"/>
      <dgm:spPr/>
      <dgm:t>
        <a:bodyPr/>
        <a:lstStyle/>
        <a:p>
          <a:r>
            <a:rPr lang="ro-RO" sz="1800" dirty="0" smtClean="0"/>
            <a:t>A</a:t>
          </a:r>
          <a:r>
            <a:rPr lang="en-US" sz="1800" dirty="0" err="1" smtClean="0"/>
            <a:t>ctivităţi</a:t>
          </a:r>
          <a:r>
            <a:rPr lang="en-US" sz="1800" dirty="0" smtClean="0"/>
            <a:t> de </a:t>
          </a:r>
          <a:r>
            <a:rPr lang="en-US" sz="1800" dirty="0" err="1" smtClean="0"/>
            <a:t>inovare</a:t>
          </a:r>
          <a:endParaRPr lang="en-US" sz="1800" dirty="0"/>
        </a:p>
      </dgm:t>
    </dgm:pt>
    <dgm:pt modelId="{A5B6F071-2C1E-43DD-B55E-DE5C2A26064C}" type="parTrans" cxnId="{5BECA48F-9F20-4588-AC33-28CD5151D7D2}">
      <dgm:prSet/>
      <dgm:spPr/>
      <dgm:t>
        <a:bodyPr/>
        <a:lstStyle/>
        <a:p>
          <a:endParaRPr lang="en-US" sz="1800"/>
        </a:p>
      </dgm:t>
    </dgm:pt>
    <dgm:pt modelId="{93977167-B5B3-4C3B-9916-43A253AD8BE0}" type="sibTrans" cxnId="{5BECA48F-9F20-4588-AC33-28CD5151D7D2}">
      <dgm:prSet/>
      <dgm:spPr/>
      <dgm:t>
        <a:bodyPr/>
        <a:lstStyle/>
        <a:p>
          <a:endParaRPr lang="en-US" sz="1800"/>
        </a:p>
      </dgm:t>
    </dgm:pt>
    <dgm:pt modelId="{63FE491D-CDBB-4B74-B3EE-2DE3026D351B}">
      <dgm:prSet custT="1"/>
      <dgm:spPr/>
      <dgm:t>
        <a:bodyPr/>
        <a:lstStyle/>
        <a:p>
          <a:r>
            <a:rPr lang="ro-RO" sz="1800" dirty="0" smtClean="0"/>
            <a:t>Activități</a:t>
          </a:r>
          <a:endParaRPr lang="en-US" sz="1800" dirty="0"/>
        </a:p>
      </dgm:t>
    </dgm:pt>
    <dgm:pt modelId="{D30AEC0E-A2C0-4169-AC3D-0AD63671958A}" type="parTrans" cxnId="{0CFAC0A1-BD43-4EBE-92DE-4D69B802FA16}">
      <dgm:prSet/>
      <dgm:spPr/>
      <dgm:t>
        <a:bodyPr/>
        <a:lstStyle/>
        <a:p>
          <a:endParaRPr lang="en-US" sz="1800"/>
        </a:p>
      </dgm:t>
    </dgm:pt>
    <dgm:pt modelId="{9B60F546-B7DF-4D89-9726-7BC67E9F16D2}" type="sibTrans" cxnId="{0CFAC0A1-BD43-4EBE-92DE-4D69B802FA16}">
      <dgm:prSet/>
      <dgm:spPr/>
      <dgm:t>
        <a:bodyPr/>
        <a:lstStyle/>
        <a:p>
          <a:endParaRPr lang="en-US" sz="1800"/>
        </a:p>
      </dgm:t>
    </dgm:pt>
    <dgm:pt modelId="{A7DA47DF-1DE1-4F00-8C99-10F59B0588C4}" type="pres">
      <dgm:prSet presAssocID="{D1BF80AB-CAC6-4E1A-9FCE-1592627F246B}" presName="Name0" presStyleCnt="0">
        <dgm:presLayoutVars>
          <dgm:dir/>
          <dgm:animLvl val="lvl"/>
          <dgm:resizeHandles val="exact"/>
        </dgm:presLayoutVars>
      </dgm:prSet>
      <dgm:spPr/>
      <dgm:t>
        <a:bodyPr/>
        <a:lstStyle/>
        <a:p>
          <a:endParaRPr lang="en-US"/>
        </a:p>
      </dgm:t>
    </dgm:pt>
    <dgm:pt modelId="{FF352B98-B16A-46D4-8729-6D44A3E5A409}" type="pres">
      <dgm:prSet presAssocID="{3BCB2717-531C-49B8-9E4E-17281764FDA2}" presName="compositeNode" presStyleCnt="0">
        <dgm:presLayoutVars>
          <dgm:bulletEnabled val="1"/>
        </dgm:presLayoutVars>
      </dgm:prSet>
      <dgm:spPr/>
    </dgm:pt>
    <dgm:pt modelId="{DD214AEC-9E9B-4F4C-819D-55A99E66AB7F}" type="pres">
      <dgm:prSet presAssocID="{3BCB2717-531C-49B8-9E4E-17281764FDA2}" presName="bgRect" presStyleLbl="node1" presStyleIdx="0" presStyleCnt="4"/>
      <dgm:spPr/>
      <dgm:t>
        <a:bodyPr/>
        <a:lstStyle/>
        <a:p>
          <a:endParaRPr lang="en-US"/>
        </a:p>
      </dgm:t>
    </dgm:pt>
    <dgm:pt modelId="{4B4E33D5-BEB4-4D62-8345-B1EBE0A72511}" type="pres">
      <dgm:prSet presAssocID="{3BCB2717-531C-49B8-9E4E-17281764FDA2}" presName="parentNode" presStyleLbl="node1" presStyleIdx="0" presStyleCnt="4">
        <dgm:presLayoutVars>
          <dgm:chMax val="0"/>
          <dgm:bulletEnabled val="1"/>
        </dgm:presLayoutVars>
      </dgm:prSet>
      <dgm:spPr/>
      <dgm:t>
        <a:bodyPr/>
        <a:lstStyle/>
        <a:p>
          <a:endParaRPr lang="en-US"/>
        </a:p>
      </dgm:t>
    </dgm:pt>
    <dgm:pt modelId="{A639BB7E-0EDB-4B50-B047-283776E222C7}" type="pres">
      <dgm:prSet presAssocID="{3BCB2717-531C-49B8-9E4E-17281764FDA2}" presName="childNode" presStyleLbl="node1" presStyleIdx="0" presStyleCnt="4">
        <dgm:presLayoutVars>
          <dgm:bulletEnabled val="1"/>
        </dgm:presLayoutVars>
      </dgm:prSet>
      <dgm:spPr/>
      <dgm:t>
        <a:bodyPr/>
        <a:lstStyle/>
        <a:p>
          <a:endParaRPr lang="en-US"/>
        </a:p>
      </dgm:t>
    </dgm:pt>
    <dgm:pt modelId="{9E20E362-1A1E-4E49-A253-7354349D03A6}" type="pres">
      <dgm:prSet presAssocID="{D8120E4D-470B-4DA4-A35B-2CCC777426E7}" presName="hSp" presStyleCnt="0"/>
      <dgm:spPr/>
    </dgm:pt>
    <dgm:pt modelId="{8732E4F0-5CFB-4393-82A4-A88D2A80E5A7}" type="pres">
      <dgm:prSet presAssocID="{D8120E4D-470B-4DA4-A35B-2CCC777426E7}" presName="vProcSp" presStyleCnt="0"/>
      <dgm:spPr/>
    </dgm:pt>
    <dgm:pt modelId="{82424161-4C8E-49B6-8B2D-151D54E8FCC0}" type="pres">
      <dgm:prSet presAssocID="{D8120E4D-470B-4DA4-A35B-2CCC777426E7}" presName="vSp1" presStyleCnt="0"/>
      <dgm:spPr/>
    </dgm:pt>
    <dgm:pt modelId="{A58E1E9D-8037-4A57-B104-F461A1EF10C7}" type="pres">
      <dgm:prSet presAssocID="{D8120E4D-470B-4DA4-A35B-2CCC777426E7}" presName="simulatedConn" presStyleLbl="solidFgAcc1" presStyleIdx="0" presStyleCnt="3"/>
      <dgm:spPr/>
    </dgm:pt>
    <dgm:pt modelId="{E10B8B0B-BE8E-42EA-9A4A-C0B8C7732927}" type="pres">
      <dgm:prSet presAssocID="{D8120E4D-470B-4DA4-A35B-2CCC777426E7}" presName="vSp2" presStyleCnt="0"/>
      <dgm:spPr/>
    </dgm:pt>
    <dgm:pt modelId="{0C1EF229-9842-4B20-88A3-3DB32512B009}" type="pres">
      <dgm:prSet presAssocID="{D8120E4D-470B-4DA4-A35B-2CCC777426E7}" presName="sibTrans" presStyleCnt="0"/>
      <dgm:spPr/>
    </dgm:pt>
    <dgm:pt modelId="{12BE5B88-E059-4BB0-AA5E-D65DF8DB29CC}" type="pres">
      <dgm:prSet presAssocID="{7B9EC94D-14A0-47B6-A6C1-96BE32ACE3B7}" presName="compositeNode" presStyleCnt="0">
        <dgm:presLayoutVars>
          <dgm:bulletEnabled val="1"/>
        </dgm:presLayoutVars>
      </dgm:prSet>
      <dgm:spPr/>
    </dgm:pt>
    <dgm:pt modelId="{0682347A-3C2C-4FF0-BA1A-72A85C49B814}" type="pres">
      <dgm:prSet presAssocID="{7B9EC94D-14A0-47B6-A6C1-96BE32ACE3B7}" presName="bgRect" presStyleLbl="node1" presStyleIdx="1" presStyleCnt="4"/>
      <dgm:spPr/>
      <dgm:t>
        <a:bodyPr/>
        <a:lstStyle/>
        <a:p>
          <a:endParaRPr lang="en-US"/>
        </a:p>
      </dgm:t>
    </dgm:pt>
    <dgm:pt modelId="{48D9FEE5-B27B-4F77-9AC9-5AA06FFB0525}" type="pres">
      <dgm:prSet presAssocID="{7B9EC94D-14A0-47B6-A6C1-96BE32ACE3B7}" presName="parentNode" presStyleLbl="node1" presStyleIdx="1" presStyleCnt="4">
        <dgm:presLayoutVars>
          <dgm:chMax val="0"/>
          <dgm:bulletEnabled val="1"/>
        </dgm:presLayoutVars>
      </dgm:prSet>
      <dgm:spPr/>
      <dgm:t>
        <a:bodyPr/>
        <a:lstStyle/>
        <a:p>
          <a:endParaRPr lang="en-US"/>
        </a:p>
      </dgm:t>
    </dgm:pt>
    <dgm:pt modelId="{B6392AE8-38B4-49D2-B074-3B24B2F0500F}" type="pres">
      <dgm:prSet presAssocID="{7B9EC94D-14A0-47B6-A6C1-96BE32ACE3B7}" presName="childNode" presStyleLbl="node1" presStyleIdx="1" presStyleCnt="4">
        <dgm:presLayoutVars>
          <dgm:bulletEnabled val="1"/>
        </dgm:presLayoutVars>
      </dgm:prSet>
      <dgm:spPr/>
      <dgm:t>
        <a:bodyPr/>
        <a:lstStyle/>
        <a:p>
          <a:endParaRPr lang="en-US"/>
        </a:p>
      </dgm:t>
    </dgm:pt>
    <dgm:pt modelId="{79B17C43-766F-4A13-8005-6ACD4431C4FA}" type="pres">
      <dgm:prSet presAssocID="{DCD9F712-B06D-4595-A874-B4B2C8A71841}" presName="hSp" presStyleCnt="0"/>
      <dgm:spPr/>
    </dgm:pt>
    <dgm:pt modelId="{9A2B0513-B375-4CDC-B33D-B6DD5EEC6908}" type="pres">
      <dgm:prSet presAssocID="{DCD9F712-B06D-4595-A874-B4B2C8A71841}" presName="vProcSp" presStyleCnt="0"/>
      <dgm:spPr/>
    </dgm:pt>
    <dgm:pt modelId="{E64ADB5E-A43E-47D1-8F25-9A8E8F8EADCD}" type="pres">
      <dgm:prSet presAssocID="{DCD9F712-B06D-4595-A874-B4B2C8A71841}" presName="vSp1" presStyleCnt="0"/>
      <dgm:spPr/>
    </dgm:pt>
    <dgm:pt modelId="{034E0868-B95E-4DA1-90C6-90CDFCBF1E13}" type="pres">
      <dgm:prSet presAssocID="{DCD9F712-B06D-4595-A874-B4B2C8A71841}" presName="simulatedConn" presStyleLbl="solidFgAcc1" presStyleIdx="1" presStyleCnt="3"/>
      <dgm:spPr/>
    </dgm:pt>
    <dgm:pt modelId="{2AA2ECF2-24F7-439A-94D5-0FA30548A84D}" type="pres">
      <dgm:prSet presAssocID="{DCD9F712-B06D-4595-A874-B4B2C8A71841}" presName="vSp2" presStyleCnt="0"/>
      <dgm:spPr/>
    </dgm:pt>
    <dgm:pt modelId="{75FA7CD1-0279-4965-B067-42C2ECC11BE3}" type="pres">
      <dgm:prSet presAssocID="{DCD9F712-B06D-4595-A874-B4B2C8A71841}" presName="sibTrans" presStyleCnt="0"/>
      <dgm:spPr/>
    </dgm:pt>
    <dgm:pt modelId="{6992E472-C02C-4E82-AA42-74B440AE4F6F}" type="pres">
      <dgm:prSet presAssocID="{A051A2AB-143C-4A16-931B-7568893C0DBE}" presName="compositeNode" presStyleCnt="0">
        <dgm:presLayoutVars>
          <dgm:bulletEnabled val="1"/>
        </dgm:presLayoutVars>
      </dgm:prSet>
      <dgm:spPr/>
    </dgm:pt>
    <dgm:pt modelId="{098FBAD2-48D2-42B1-A85A-BA778CCFA524}" type="pres">
      <dgm:prSet presAssocID="{A051A2AB-143C-4A16-931B-7568893C0DBE}" presName="bgRect" presStyleLbl="node1" presStyleIdx="2" presStyleCnt="4"/>
      <dgm:spPr/>
      <dgm:t>
        <a:bodyPr/>
        <a:lstStyle/>
        <a:p>
          <a:endParaRPr lang="en-US"/>
        </a:p>
      </dgm:t>
    </dgm:pt>
    <dgm:pt modelId="{3E1C9E1E-9B51-40CD-BF00-E6A19B9FFA35}" type="pres">
      <dgm:prSet presAssocID="{A051A2AB-143C-4A16-931B-7568893C0DBE}" presName="parentNode" presStyleLbl="node1" presStyleIdx="2" presStyleCnt="4">
        <dgm:presLayoutVars>
          <dgm:chMax val="0"/>
          <dgm:bulletEnabled val="1"/>
        </dgm:presLayoutVars>
      </dgm:prSet>
      <dgm:spPr/>
      <dgm:t>
        <a:bodyPr/>
        <a:lstStyle/>
        <a:p>
          <a:endParaRPr lang="en-US"/>
        </a:p>
      </dgm:t>
    </dgm:pt>
    <dgm:pt modelId="{EF42DDBB-EADF-4F9A-B723-5CE91FB606FD}" type="pres">
      <dgm:prSet presAssocID="{A051A2AB-143C-4A16-931B-7568893C0DBE}" presName="childNode" presStyleLbl="node1" presStyleIdx="2" presStyleCnt="4">
        <dgm:presLayoutVars>
          <dgm:bulletEnabled val="1"/>
        </dgm:presLayoutVars>
      </dgm:prSet>
      <dgm:spPr/>
      <dgm:t>
        <a:bodyPr/>
        <a:lstStyle/>
        <a:p>
          <a:endParaRPr lang="en-US"/>
        </a:p>
      </dgm:t>
    </dgm:pt>
    <dgm:pt modelId="{F5090B6B-C798-4B05-9D5B-C7F8548498EA}" type="pres">
      <dgm:prSet presAssocID="{64E69A8A-D883-4FC7-BA46-5FCAD8930C74}" presName="hSp" presStyleCnt="0"/>
      <dgm:spPr/>
    </dgm:pt>
    <dgm:pt modelId="{D808BCF6-7AB8-4F8D-A0C6-F233653B46AC}" type="pres">
      <dgm:prSet presAssocID="{64E69A8A-D883-4FC7-BA46-5FCAD8930C74}" presName="vProcSp" presStyleCnt="0"/>
      <dgm:spPr/>
    </dgm:pt>
    <dgm:pt modelId="{D1610522-2156-4AEC-B7FC-56F96AF760A4}" type="pres">
      <dgm:prSet presAssocID="{64E69A8A-D883-4FC7-BA46-5FCAD8930C74}" presName="vSp1" presStyleCnt="0"/>
      <dgm:spPr/>
    </dgm:pt>
    <dgm:pt modelId="{1629D46D-3E20-4F00-A3FC-07026FE9D588}" type="pres">
      <dgm:prSet presAssocID="{64E69A8A-D883-4FC7-BA46-5FCAD8930C74}" presName="simulatedConn" presStyleLbl="solidFgAcc1" presStyleIdx="2" presStyleCnt="3"/>
      <dgm:spPr/>
    </dgm:pt>
    <dgm:pt modelId="{662597B7-4D4C-4715-9A4F-64DF0C045566}" type="pres">
      <dgm:prSet presAssocID="{64E69A8A-D883-4FC7-BA46-5FCAD8930C74}" presName="vSp2" presStyleCnt="0"/>
      <dgm:spPr/>
    </dgm:pt>
    <dgm:pt modelId="{FCF7B528-C86A-4662-8AB5-44C46941E1DF}" type="pres">
      <dgm:prSet presAssocID="{64E69A8A-D883-4FC7-BA46-5FCAD8930C74}" presName="sibTrans" presStyleCnt="0"/>
      <dgm:spPr/>
    </dgm:pt>
    <dgm:pt modelId="{AB4BACC4-637A-4B67-B3E9-40BEE838B4A3}" type="pres">
      <dgm:prSet presAssocID="{63FE491D-CDBB-4B74-B3EE-2DE3026D351B}" presName="compositeNode" presStyleCnt="0">
        <dgm:presLayoutVars>
          <dgm:bulletEnabled val="1"/>
        </dgm:presLayoutVars>
      </dgm:prSet>
      <dgm:spPr/>
    </dgm:pt>
    <dgm:pt modelId="{38141C7B-352D-429C-94C6-9B2517E1D6B3}" type="pres">
      <dgm:prSet presAssocID="{63FE491D-CDBB-4B74-B3EE-2DE3026D351B}" presName="bgRect" presStyleLbl="node1" presStyleIdx="3" presStyleCnt="4"/>
      <dgm:spPr/>
      <dgm:t>
        <a:bodyPr/>
        <a:lstStyle/>
        <a:p>
          <a:endParaRPr lang="en-US"/>
        </a:p>
      </dgm:t>
    </dgm:pt>
    <dgm:pt modelId="{EDEE58AB-CD0F-4916-83A8-88FD422F433D}" type="pres">
      <dgm:prSet presAssocID="{63FE491D-CDBB-4B74-B3EE-2DE3026D351B}" presName="parentNode" presStyleLbl="node1" presStyleIdx="3" presStyleCnt="4">
        <dgm:presLayoutVars>
          <dgm:chMax val="0"/>
          <dgm:bulletEnabled val="1"/>
        </dgm:presLayoutVars>
      </dgm:prSet>
      <dgm:spPr/>
      <dgm:t>
        <a:bodyPr/>
        <a:lstStyle/>
        <a:p>
          <a:endParaRPr lang="en-US"/>
        </a:p>
      </dgm:t>
    </dgm:pt>
  </dgm:ptLst>
  <dgm:cxnLst>
    <dgm:cxn modelId="{88172D31-1A5A-41AD-9457-393E154A2636}" type="presOf" srcId="{7B9EC94D-14A0-47B6-A6C1-96BE32ACE3B7}" destId="{0682347A-3C2C-4FF0-BA1A-72A85C49B814}" srcOrd="0" destOrd="0" presId="urn:microsoft.com/office/officeart/2005/8/layout/hProcess7"/>
    <dgm:cxn modelId="{3F4EE6D7-FB10-4996-8D15-7BC5B47F72F3}" type="presOf" srcId="{3BCB2717-531C-49B8-9E4E-17281764FDA2}" destId="{4B4E33D5-BEB4-4D62-8345-B1EBE0A72511}" srcOrd="1" destOrd="0" presId="urn:microsoft.com/office/officeart/2005/8/layout/hProcess7"/>
    <dgm:cxn modelId="{B9A8C149-0049-4C0D-8F28-B09A6959732B}" srcId="{7B9EC94D-14A0-47B6-A6C1-96BE32ACE3B7}" destId="{EFB846C6-F7FD-478D-8CC3-A5218265BB56}" srcOrd="0" destOrd="0" parTransId="{C5612334-93BB-40F4-BCA3-DA06205847C6}" sibTransId="{57A8B253-FF06-44F1-B567-C7798CD3C6FF}"/>
    <dgm:cxn modelId="{DC189A56-0F5D-471B-BFB6-A29B90CD76C6}" type="presOf" srcId="{25A2314C-301A-4E16-BA1A-617993FB79FA}" destId="{A639BB7E-0EDB-4B50-B047-283776E222C7}" srcOrd="0" destOrd="0" presId="urn:microsoft.com/office/officeart/2005/8/layout/hProcess7"/>
    <dgm:cxn modelId="{77E16D2C-887E-4C5E-8F23-D666087EF479}" type="presOf" srcId="{49970321-CBEE-4F10-AD83-78374B65F79A}" destId="{EF42DDBB-EADF-4F9A-B723-5CE91FB606FD}" srcOrd="0" destOrd="0" presId="urn:microsoft.com/office/officeart/2005/8/layout/hProcess7"/>
    <dgm:cxn modelId="{56FCA4E6-8D72-4653-AE05-D05CB548C4F5}" srcId="{D1BF80AB-CAC6-4E1A-9FCE-1592627F246B}" destId="{3BCB2717-531C-49B8-9E4E-17281764FDA2}" srcOrd="0" destOrd="0" parTransId="{FF61881A-C159-446B-BEBD-8EC4592BD083}" sibTransId="{D8120E4D-470B-4DA4-A35B-2CCC777426E7}"/>
    <dgm:cxn modelId="{9C64C838-6E66-4B89-8E53-F6A7012FB7BF}" type="presOf" srcId="{A051A2AB-143C-4A16-931B-7568893C0DBE}" destId="{098FBAD2-48D2-42B1-A85A-BA778CCFA524}" srcOrd="0" destOrd="0" presId="urn:microsoft.com/office/officeart/2005/8/layout/hProcess7"/>
    <dgm:cxn modelId="{CD92D7C5-4903-4451-8193-CEDC52EDD04A}" srcId="{3BCB2717-531C-49B8-9E4E-17281764FDA2}" destId="{25A2314C-301A-4E16-BA1A-617993FB79FA}" srcOrd="0" destOrd="0" parTransId="{8A977EB6-D5A9-4081-BB2D-D4A08A8E3517}" sibTransId="{8EA157D6-F4AD-44F1-B540-5B8B12869407}"/>
    <dgm:cxn modelId="{5BECA48F-9F20-4588-AC33-28CD5151D7D2}" srcId="{A051A2AB-143C-4A16-931B-7568893C0DBE}" destId="{49970321-CBEE-4F10-AD83-78374B65F79A}" srcOrd="0" destOrd="0" parTransId="{A5B6F071-2C1E-43DD-B55E-DE5C2A26064C}" sibTransId="{93977167-B5B3-4C3B-9916-43A253AD8BE0}"/>
    <dgm:cxn modelId="{B9580346-C133-4F91-8636-B02E49264865}" type="presOf" srcId="{63FE491D-CDBB-4B74-B3EE-2DE3026D351B}" destId="{38141C7B-352D-429C-94C6-9B2517E1D6B3}" srcOrd="0" destOrd="0" presId="urn:microsoft.com/office/officeart/2005/8/layout/hProcess7"/>
    <dgm:cxn modelId="{EF88E164-6C2E-43EA-AA3F-30F39AEF7A16}" type="presOf" srcId="{63FE491D-CDBB-4B74-B3EE-2DE3026D351B}" destId="{EDEE58AB-CD0F-4916-83A8-88FD422F433D}" srcOrd="1" destOrd="0" presId="urn:microsoft.com/office/officeart/2005/8/layout/hProcess7"/>
    <dgm:cxn modelId="{8BD526DF-B3DE-460E-A22D-F9DF49AABC2F}" type="presOf" srcId="{7B9EC94D-14A0-47B6-A6C1-96BE32ACE3B7}" destId="{48D9FEE5-B27B-4F77-9AC9-5AA06FFB0525}" srcOrd="1" destOrd="0" presId="urn:microsoft.com/office/officeart/2005/8/layout/hProcess7"/>
    <dgm:cxn modelId="{86EADDB5-D110-4657-BA2D-7B937B8D03D1}" srcId="{D1BF80AB-CAC6-4E1A-9FCE-1592627F246B}" destId="{7B9EC94D-14A0-47B6-A6C1-96BE32ACE3B7}" srcOrd="1" destOrd="0" parTransId="{7A01559E-3788-4144-AD2D-DB5E4CF6597B}" sibTransId="{DCD9F712-B06D-4595-A874-B4B2C8A71841}"/>
    <dgm:cxn modelId="{F30DFA18-CFF8-4C69-8257-12D6CADEF68A}" type="presOf" srcId="{3BCB2717-531C-49B8-9E4E-17281764FDA2}" destId="{DD214AEC-9E9B-4F4C-819D-55A99E66AB7F}" srcOrd="0" destOrd="0" presId="urn:microsoft.com/office/officeart/2005/8/layout/hProcess7"/>
    <dgm:cxn modelId="{DF6DCCB4-DE0F-4ECE-B282-3D59F394F6BA}" type="presOf" srcId="{A051A2AB-143C-4A16-931B-7568893C0DBE}" destId="{3E1C9E1E-9B51-40CD-BF00-E6A19B9FFA35}" srcOrd="1" destOrd="0" presId="urn:microsoft.com/office/officeart/2005/8/layout/hProcess7"/>
    <dgm:cxn modelId="{03DB899C-7F8F-4B60-8B19-1060B45ADC9C}" type="presOf" srcId="{D1BF80AB-CAC6-4E1A-9FCE-1592627F246B}" destId="{A7DA47DF-1DE1-4F00-8C99-10F59B0588C4}" srcOrd="0" destOrd="0" presId="urn:microsoft.com/office/officeart/2005/8/layout/hProcess7"/>
    <dgm:cxn modelId="{760C9888-3882-4C91-8CAA-C11C662D96F5}" type="presOf" srcId="{EFB846C6-F7FD-478D-8CC3-A5218265BB56}" destId="{B6392AE8-38B4-49D2-B074-3B24B2F0500F}" srcOrd="0" destOrd="0" presId="urn:microsoft.com/office/officeart/2005/8/layout/hProcess7"/>
    <dgm:cxn modelId="{0CFAC0A1-BD43-4EBE-92DE-4D69B802FA16}" srcId="{D1BF80AB-CAC6-4E1A-9FCE-1592627F246B}" destId="{63FE491D-CDBB-4B74-B3EE-2DE3026D351B}" srcOrd="3" destOrd="0" parTransId="{D30AEC0E-A2C0-4169-AC3D-0AD63671958A}" sibTransId="{9B60F546-B7DF-4D89-9726-7BC67E9F16D2}"/>
    <dgm:cxn modelId="{51DE8040-5329-460B-80DB-F4742FFA7278}" srcId="{D1BF80AB-CAC6-4E1A-9FCE-1592627F246B}" destId="{A051A2AB-143C-4A16-931B-7568893C0DBE}" srcOrd="2" destOrd="0" parTransId="{D7258159-AF36-4385-86BA-790CB2979ACB}" sibTransId="{64E69A8A-D883-4FC7-BA46-5FCAD8930C74}"/>
    <dgm:cxn modelId="{D1624BB6-5EB3-4096-9026-3C6686C866AF}" type="presParOf" srcId="{A7DA47DF-1DE1-4F00-8C99-10F59B0588C4}" destId="{FF352B98-B16A-46D4-8729-6D44A3E5A409}" srcOrd="0" destOrd="0" presId="urn:microsoft.com/office/officeart/2005/8/layout/hProcess7"/>
    <dgm:cxn modelId="{1FCE7C40-84ED-441A-99A5-336CCDA625EA}" type="presParOf" srcId="{FF352B98-B16A-46D4-8729-6D44A3E5A409}" destId="{DD214AEC-9E9B-4F4C-819D-55A99E66AB7F}" srcOrd="0" destOrd="0" presId="urn:microsoft.com/office/officeart/2005/8/layout/hProcess7"/>
    <dgm:cxn modelId="{560311AB-7FC9-48BF-BA46-87C77AB47BAD}" type="presParOf" srcId="{FF352B98-B16A-46D4-8729-6D44A3E5A409}" destId="{4B4E33D5-BEB4-4D62-8345-B1EBE0A72511}" srcOrd="1" destOrd="0" presId="urn:microsoft.com/office/officeart/2005/8/layout/hProcess7"/>
    <dgm:cxn modelId="{ED1DC33C-9D82-4C6E-BB46-DA02D99F8330}" type="presParOf" srcId="{FF352B98-B16A-46D4-8729-6D44A3E5A409}" destId="{A639BB7E-0EDB-4B50-B047-283776E222C7}" srcOrd="2" destOrd="0" presId="urn:microsoft.com/office/officeart/2005/8/layout/hProcess7"/>
    <dgm:cxn modelId="{A32FDC7E-5B55-4345-A623-93866FDB3959}" type="presParOf" srcId="{A7DA47DF-1DE1-4F00-8C99-10F59B0588C4}" destId="{9E20E362-1A1E-4E49-A253-7354349D03A6}" srcOrd="1" destOrd="0" presId="urn:microsoft.com/office/officeart/2005/8/layout/hProcess7"/>
    <dgm:cxn modelId="{33084694-29FE-4DFD-A629-FF2EDC4186B6}" type="presParOf" srcId="{A7DA47DF-1DE1-4F00-8C99-10F59B0588C4}" destId="{8732E4F0-5CFB-4393-82A4-A88D2A80E5A7}" srcOrd="2" destOrd="0" presId="urn:microsoft.com/office/officeart/2005/8/layout/hProcess7"/>
    <dgm:cxn modelId="{16072C60-C938-4EBC-A3F1-A3813FEE97C1}" type="presParOf" srcId="{8732E4F0-5CFB-4393-82A4-A88D2A80E5A7}" destId="{82424161-4C8E-49B6-8B2D-151D54E8FCC0}" srcOrd="0" destOrd="0" presId="urn:microsoft.com/office/officeart/2005/8/layout/hProcess7"/>
    <dgm:cxn modelId="{872F49C9-E250-4EDF-B76C-0F2319DBDE06}" type="presParOf" srcId="{8732E4F0-5CFB-4393-82A4-A88D2A80E5A7}" destId="{A58E1E9D-8037-4A57-B104-F461A1EF10C7}" srcOrd="1" destOrd="0" presId="urn:microsoft.com/office/officeart/2005/8/layout/hProcess7"/>
    <dgm:cxn modelId="{D120E040-0577-4232-83C5-87E6E90EDFA0}" type="presParOf" srcId="{8732E4F0-5CFB-4393-82A4-A88D2A80E5A7}" destId="{E10B8B0B-BE8E-42EA-9A4A-C0B8C7732927}" srcOrd="2" destOrd="0" presId="urn:microsoft.com/office/officeart/2005/8/layout/hProcess7"/>
    <dgm:cxn modelId="{AF3245C0-547E-4AC3-A201-A3E40B36BD45}" type="presParOf" srcId="{A7DA47DF-1DE1-4F00-8C99-10F59B0588C4}" destId="{0C1EF229-9842-4B20-88A3-3DB32512B009}" srcOrd="3" destOrd="0" presId="urn:microsoft.com/office/officeart/2005/8/layout/hProcess7"/>
    <dgm:cxn modelId="{D348DC29-1A4E-4E9C-AD7A-CEC13A6E8084}" type="presParOf" srcId="{A7DA47DF-1DE1-4F00-8C99-10F59B0588C4}" destId="{12BE5B88-E059-4BB0-AA5E-D65DF8DB29CC}" srcOrd="4" destOrd="0" presId="urn:microsoft.com/office/officeart/2005/8/layout/hProcess7"/>
    <dgm:cxn modelId="{1641B259-AA68-4F54-AF1F-36E16FF47F93}" type="presParOf" srcId="{12BE5B88-E059-4BB0-AA5E-D65DF8DB29CC}" destId="{0682347A-3C2C-4FF0-BA1A-72A85C49B814}" srcOrd="0" destOrd="0" presId="urn:microsoft.com/office/officeart/2005/8/layout/hProcess7"/>
    <dgm:cxn modelId="{0C86D4FA-F368-4522-869F-246D7F02853A}" type="presParOf" srcId="{12BE5B88-E059-4BB0-AA5E-D65DF8DB29CC}" destId="{48D9FEE5-B27B-4F77-9AC9-5AA06FFB0525}" srcOrd="1" destOrd="0" presId="urn:microsoft.com/office/officeart/2005/8/layout/hProcess7"/>
    <dgm:cxn modelId="{C9C4E334-146C-4E49-852B-573187D8EB6F}" type="presParOf" srcId="{12BE5B88-E059-4BB0-AA5E-D65DF8DB29CC}" destId="{B6392AE8-38B4-49D2-B074-3B24B2F0500F}" srcOrd="2" destOrd="0" presId="urn:microsoft.com/office/officeart/2005/8/layout/hProcess7"/>
    <dgm:cxn modelId="{AA4E3FB8-9AB0-45A0-BD6D-C446D1EC0264}" type="presParOf" srcId="{A7DA47DF-1DE1-4F00-8C99-10F59B0588C4}" destId="{79B17C43-766F-4A13-8005-6ACD4431C4FA}" srcOrd="5" destOrd="0" presId="urn:microsoft.com/office/officeart/2005/8/layout/hProcess7"/>
    <dgm:cxn modelId="{BA1F1DFA-7706-42BF-A85A-249ABEA9A09E}" type="presParOf" srcId="{A7DA47DF-1DE1-4F00-8C99-10F59B0588C4}" destId="{9A2B0513-B375-4CDC-B33D-B6DD5EEC6908}" srcOrd="6" destOrd="0" presId="urn:microsoft.com/office/officeart/2005/8/layout/hProcess7"/>
    <dgm:cxn modelId="{32DF4523-8FD4-4A7D-8380-73B9E3EA2BD6}" type="presParOf" srcId="{9A2B0513-B375-4CDC-B33D-B6DD5EEC6908}" destId="{E64ADB5E-A43E-47D1-8F25-9A8E8F8EADCD}" srcOrd="0" destOrd="0" presId="urn:microsoft.com/office/officeart/2005/8/layout/hProcess7"/>
    <dgm:cxn modelId="{F1E1C8A4-AD5E-4ED7-900E-26A6EBE91241}" type="presParOf" srcId="{9A2B0513-B375-4CDC-B33D-B6DD5EEC6908}" destId="{034E0868-B95E-4DA1-90C6-90CDFCBF1E13}" srcOrd="1" destOrd="0" presId="urn:microsoft.com/office/officeart/2005/8/layout/hProcess7"/>
    <dgm:cxn modelId="{31F771F2-BAFB-421B-8342-8788DE6239C0}" type="presParOf" srcId="{9A2B0513-B375-4CDC-B33D-B6DD5EEC6908}" destId="{2AA2ECF2-24F7-439A-94D5-0FA30548A84D}" srcOrd="2" destOrd="0" presId="urn:microsoft.com/office/officeart/2005/8/layout/hProcess7"/>
    <dgm:cxn modelId="{1D8C50E4-02D7-4D96-AAD9-61E1294E64BB}" type="presParOf" srcId="{A7DA47DF-1DE1-4F00-8C99-10F59B0588C4}" destId="{75FA7CD1-0279-4965-B067-42C2ECC11BE3}" srcOrd="7" destOrd="0" presId="urn:microsoft.com/office/officeart/2005/8/layout/hProcess7"/>
    <dgm:cxn modelId="{730CFAAE-4CA1-4285-8348-A88C8A618276}" type="presParOf" srcId="{A7DA47DF-1DE1-4F00-8C99-10F59B0588C4}" destId="{6992E472-C02C-4E82-AA42-74B440AE4F6F}" srcOrd="8" destOrd="0" presId="urn:microsoft.com/office/officeart/2005/8/layout/hProcess7"/>
    <dgm:cxn modelId="{07F77E8E-1AE3-41A2-9BBF-47BC3F6B0B7B}" type="presParOf" srcId="{6992E472-C02C-4E82-AA42-74B440AE4F6F}" destId="{098FBAD2-48D2-42B1-A85A-BA778CCFA524}" srcOrd="0" destOrd="0" presId="urn:microsoft.com/office/officeart/2005/8/layout/hProcess7"/>
    <dgm:cxn modelId="{159284D5-E519-4AFF-B25B-50ECF92FDE82}" type="presParOf" srcId="{6992E472-C02C-4E82-AA42-74B440AE4F6F}" destId="{3E1C9E1E-9B51-40CD-BF00-E6A19B9FFA35}" srcOrd="1" destOrd="0" presId="urn:microsoft.com/office/officeart/2005/8/layout/hProcess7"/>
    <dgm:cxn modelId="{E9873C78-E324-4C67-90E9-C729070375BE}" type="presParOf" srcId="{6992E472-C02C-4E82-AA42-74B440AE4F6F}" destId="{EF42DDBB-EADF-4F9A-B723-5CE91FB606FD}" srcOrd="2" destOrd="0" presId="urn:microsoft.com/office/officeart/2005/8/layout/hProcess7"/>
    <dgm:cxn modelId="{EA2F0297-DBDA-40E9-94B9-C03EA909C10F}" type="presParOf" srcId="{A7DA47DF-1DE1-4F00-8C99-10F59B0588C4}" destId="{F5090B6B-C798-4B05-9D5B-C7F8548498EA}" srcOrd="9" destOrd="0" presId="urn:microsoft.com/office/officeart/2005/8/layout/hProcess7"/>
    <dgm:cxn modelId="{F58C2780-7949-495C-891E-12D1D806C8FB}" type="presParOf" srcId="{A7DA47DF-1DE1-4F00-8C99-10F59B0588C4}" destId="{D808BCF6-7AB8-4F8D-A0C6-F233653B46AC}" srcOrd="10" destOrd="0" presId="urn:microsoft.com/office/officeart/2005/8/layout/hProcess7"/>
    <dgm:cxn modelId="{3CD65D1A-C52F-49D6-B534-DD480543BF26}" type="presParOf" srcId="{D808BCF6-7AB8-4F8D-A0C6-F233653B46AC}" destId="{D1610522-2156-4AEC-B7FC-56F96AF760A4}" srcOrd="0" destOrd="0" presId="urn:microsoft.com/office/officeart/2005/8/layout/hProcess7"/>
    <dgm:cxn modelId="{A5AE2A65-BEA0-4859-8B55-6C9341525EBB}" type="presParOf" srcId="{D808BCF6-7AB8-4F8D-A0C6-F233653B46AC}" destId="{1629D46D-3E20-4F00-A3FC-07026FE9D588}" srcOrd="1" destOrd="0" presId="urn:microsoft.com/office/officeart/2005/8/layout/hProcess7"/>
    <dgm:cxn modelId="{5ADB0A4F-9720-4FEE-A0E7-DA45840BC941}" type="presParOf" srcId="{D808BCF6-7AB8-4F8D-A0C6-F233653B46AC}" destId="{662597B7-4D4C-4715-9A4F-64DF0C045566}" srcOrd="2" destOrd="0" presId="urn:microsoft.com/office/officeart/2005/8/layout/hProcess7"/>
    <dgm:cxn modelId="{5D1DD757-A585-4FB2-87DA-E913ABFF0C4F}" type="presParOf" srcId="{A7DA47DF-1DE1-4F00-8C99-10F59B0588C4}" destId="{FCF7B528-C86A-4662-8AB5-44C46941E1DF}" srcOrd="11" destOrd="0" presId="urn:microsoft.com/office/officeart/2005/8/layout/hProcess7"/>
    <dgm:cxn modelId="{1E78D816-F4B6-4BAA-A7E4-7866DA981E3A}" type="presParOf" srcId="{A7DA47DF-1DE1-4F00-8C99-10F59B0588C4}" destId="{AB4BACC4-637A-4B67-B3E9-40BEE838B4A3}" srcOrd="12" destOrd="0" presId="urn:microsoft.com/office/officeart/2005/8/layout/hProcess7"/>
    <dgm:cxn modelId="{A27564FA-DFA6-4C57-B538-9CA2DF40EA17}" type="presParOf" srcId="{AB4BACC4-637A-4B67-B3E9-40BEE838B4A3}" destId="{38141C7B-352D-429C-94C6-9B2517E1D6B3}" srcOrd="0" destOrd="0" presId="urn:microsoft.com/office/officeart/2005/8/layout/hProcess7"/>
    <dgm:cxn modelId="{6691CED3-2F95-4941-8F55-0230152E8CED}" type="presParOf" srcId="{AB4BACC4-637A-4B67-B3E9-40BEE838B4A3}" destId="{EDEE58AB-CD0F-4916-83A8-88FD422F433D}" srcOrd="1"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F691E59-1027-40DF-8C25-1D6CD3589AB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A43D0A7-4892-46F5-A6BB-E34AC7723948}">
      <dgm:prSet phldrT="[Text]" custT="1"/>
      <dgm:spPr/>
      <dgm:t>
        <a:bodyPr/>
        <a:lstStyle/>
        <a:p>
          <a:pPr algn="just">
            <a:lnSpc>
              <a:spcPts val="2100"/>
            </a:lnSpc>
          </a:pPr>
          <a:r>
            <a:rPr lang="en-US" sz="1800" dirty="0" err="1" smtClean="0"/>
            <a:t>Prezentarea</a:t>
          </a:r>
          <a:r>
            <a:rPr lang="en-US" sz="1800" dirty="0" smtClean="0"/>
            <a:t> </a:t>
          </a:r>
          <a:r>
            <a:rPr lang="en-US" sz="1800" dirty="0" err="1" smtClean="0"/>
            <a:t>clară</a:t>
          </a:r>
          <a:r>
            <a:rPr lang="en-US" sz="1800" dirty="0" smtClean="0"/>
            <a:t> a </a:t>
          </a:r>
          <a:r>
            <a:rPr lang="en-US" sz="1800" dirty="0" err="1" smtClean="0"/>
            <a:t>necesității</a:t>
          </a:r>
          <a:r>
            <a:rPr lang="en-US" sz="1800" dirty="0" smtClean="0"/>
            <a:t> </a:t>
          </a:r>
          <a:r>
            <a:rPr lang="en-US" sz="1800" dirty="0" err="1" smtClean="0"/>
            <a:t>proiectului</a:t>
          </a:r>
          <a:r>
            <a:rPr lang="en-US" sz="1800" dirty="0" smtClean="0"/>
            <a:t> </a:t>
          </a:r>
          <a:r>
            <a:rPr lang="en-US" sz="1800" dirty="0" err="1" smtClean="0"/>
            <a:t>şi</a:t>
          </a:r>
          <a:r>
            <a:rPr lang="en-US" sz="1800" dirty="0" smtClean="0"/>
            <a:t> a </a:t>
          </a:r>
          <a:r>
            <a:rPr lang="en-US" sz="1800" dirty="0" err="1" smtClean="0"/>
            <a:t>caracterului</a:t>
          </a:r>
          <a:r>
            <a:rPr lang="en-US" sz="1800" dirty="0" smtClean="0"/>
            <a:t> </a:t>
          </a:r>
          <a:r>
            <a:rPr lang="en-US" sz="1800" dirty="0" err="1" smtClean="0"/>
            <a:t>inovativ</a:t>
          </a:r>
          <a:r>
            <a:rPr lang="en-US" sz="1800" dirty="0" smtClean="0"/>
            <a:t> </a:t>
          </a:r>
          <a:r>
            <a:rPr lang="en-US" sz="1800" dirty="0" err="1" smtClean="0"/>
            <a:t>în</a:t>
          </a:r>
          <a:r>
            <a:rPr lang="en-US" sz="1800" dirty="0" smtClean="0"/>
            <a:t> </a:t>
          </a:r>
          <a:r>
            <a:rPr lang="en-US" sz="1800" dirty="0" err="1" smtClean="0"/>
            <a:t>raport</a:t>
          </a:r>
          <a:r>
            <a:rPr lang="en-US" sz="1800" dirty="0" smtClean="0"/>
            <a:t> cu </a:t>
          </a:r>
          <a:r>
            <a:rPr lang="en-US" sz="1800" dirty="0" err="1" smtClean="0"/>
            <a:t>stadiul</a:t>
          </a:r>
          <a:r>
            <a:rPr lang="en-US" sz="1800" dirty="0" smtClean="0"/>
            <a:t> actual </a:t>
          </a:r>
          <a:r>
            <a:rPr lang="en-US" sz="1800" dirty="0" err="1" smtClean="0"/>
            <a:t>pe</a:t>
          </a:r>
          <a:r>
            <a:rPr lang="en-US" sz="1800" dirty="0" smtClean="0"/>
            <a:t> plan </a:t>
          </a:r>
          <a:r>
            <a:rPr lang="en-US" sz="1800" dirty="0" err="1" smtClean="0"/>
            <a:t>național</a:t>
          </a:r>
          <a:r>
            <a:rPr lang="en-US" sz="1800" dirty="0" smtClean="0"/>
            <a:t> </a:t>
          </a:r>
          <a:r>
            <a:rPr lang="en-US" sz="1800" dirty="0" err="1" smtClean="0"/>
            <a:t>şi</a:t>
          </a:r>
          <a:r>
            <a:rPr lang="en-US" sz="1800" dirty="0" smtClean="0"/>
            <a:t> </a:t>
          </a:r>
          <a:r>
            <a:rPr lang="en-US" sz="1800" dirty="0" err="1" smtClean="0"/>
            <a:t>internațional</a:t>
          </a:r>
          <a:r>
            <a:rPr lang="en-US" sz="1800" dirty="0" smtClean="0"/>
            <a:t>; </a:t>
          </a:r>
          <a:endParaRPr lang="en-US" sz="1800" dirty="0"/>
        </a:p>
      </dgm:t>
    </dgm:pt>
    <dgm:pt modelId="{346D808D-0B87-4B32-A6B1-6012F3B1BEAE}" type="parTrans" cxnId="{A5E6CCDC-7613-48C3-BB5B-DE740E490AC8}">
      <dgm:prSet/>
      <dgm:spPr/>
      <dgm:t>
        <a:bodyPr/>
        <a:lstStyle/>
        <a:p>
          <a:endParaRPr lang="en-US" sz="1800"/>
        </a:p>
      </dgm:t>
    </dgm:pt>
    <dgm:pt modelId="{7057EAF4-1979-4CAF-AE80-91FBD4DCE2B5}" type="sibTrans" cxnId="{A5E6CCDC-7613-48C3-BB5B-DE740E490AC8}">
      <dgm:prSet/>
      <dgm:spPr/>
      <dgm:t>
        <a:bodyPr/>
        <a:lstStyle/>
        <a:p>
          <a:endParaRPr lang="en-US" sz="1800"/>
        </a:p>
      </dgm:t>
    </dgm:pt>
    <dgm:pt modelId="{AC01AF6E-FF43-480A-9A7B-0C03A71D2131}">
      <dgm:prSet phldrT="[Text]" custT="1"/>
      <dgm:spPr/>
      <dgm:t>
        <a:bodyPr/>
        <a:lstStyle/>
        <a:p>
          <a:pPr algn="just">
            <a:lnSpc>
              <a:spcPts val="2100"/>
            </a:lnSpc>
          </a:pPr>
          <a:r>
            <a:rPr lang="en-US" sz="1800" dirty="0" err="1" smtClean="0"/>
            <a:t>Încadrarea</a:t>
          </a:r>
          <a:r>
            <a:rPr lang="en-US" sz="1800" dirty="0" smtClean="0"/>
            <a:t> </a:t>
          </a:r>
          <a:r>
            <a:rPr lang="en-US" sz="1800" dirty="0" err="1" smtClean="0"/>
            <a:t>corectă</a:t>
          </a:r>
          <a:r>
            <a:rPr lang="en-US" sz="1800" dirty="0" smtClean="0"/>
            <a:t> </a:t>
          </a:r>
          <a:r>
            <a:rPr lang="en-US" sz="1800" dirty="0" err="1" smtClean="0"/>
            <a:t>și</a:t>
          </a:r>
          <a:r>
            <a:rPr lang="en-US" sz="1800" dirty="0" smtClean="0"/>
            <a:t> </a:t>
          </a:r>
          <a:r>
            <a:rPr lang="en-US" sz="1800" dirty="0" err="1" smtClean="0"/>
            <a:t>argumentarea</a:t>
          </a:r>
          <a:r>
            <a:rPr lang="en-US" sz="1800" dirty="0" smtClean="0"/>
            <a:t> </a:t>
          </a:r>
          <a:r>
            <a:rPr lang="en-US" sz="1800" dirty="0" err="1" smtClean="0"/>
            <a:t>nivelului</a:t>
          </a:r>
          <a:r>
            <a:rPr lang="en-US" sz="1800" dirty="0" smtClean="0"/>
            <a:t> de </a:t>
          </a:r>
          <a:r>
            <a:rPr lang="en-US" sz="1800" dirty="0" err="1" smtClean="0"/>
            <a:t>maturitate</a:t>
          </a:r>
          <a:r>
            <a:rPr lang="en-US" sz="1800" dirty="0" smtClean="0"/>
            <a:t> </a:t>
          </a:r>
          <a:r>
            <a:rPr lang="en-US" sz="1800" dirty="0" err="1" smtClean="0"/>
            <a:t>tehnologică</a:t>
          </a:r>
          <a:r>
            <a:rPr lang="en-US" sz="1800" dirty="0" smtClean="0"/>
            <a:t> (TRL) la </a:t>
          </a:r>
          <a:r>
            <a:rPr lang="en-US" sz="1800" dirty="0" err="1" smtClean="0"/>
            <a:t>începutul</a:t>
          </a:r>
          <a:r>
            <a:rPr lang="en-US" sz="1800" dirty="0" smtClean="0"/>
            <a:t> </a:t>
          </a:r>
          <a:r>
            <a:rPr lang="en-US" sz="1800" dirty="0" err="1" smtClean="0"/>
            <a:t>proiectului</a:t>
          </a:r>
          <a:r>
            <a:rPr lang="en-US" sz="1800" dirty="0" smtClean="0"/>
            <a:t>, </a:t>
          </a:r>
          <a:r>
            <a:rPr lang="en-US" sz="1800" dirty="0" err="1" smtClean="0"/>
            <a:t>respectiv</a:t>
          </a:r>
          <a:r>
            <a:rPr lang="en-US" sz="1800" dirty="0" smtClean="0"/>
            <a:t> </a:t>
          </a:r>
          <a:r>
            <a:rPr lang="en-US" sz="1800" dirty="0" err="1" smtClean="0"/>
            <a:t>nivelul</a:t>
          </a:r>
          <a:r>
            <a:rPr lang="en-US" sz="1800" dirty="0" smtClean="0"/>
            <a:t> </a:t>
          </a:r>
          <a:r>
            <a:rPr lang="en-US" sz="1800" dirty="0" err="1" smtClean="0"/>
            <a:t>atins</a:t>
          </a:r>
          <a:r>
            <a:rPr lang="en-US" sz="1800" dirty="0" smtClean="0"/>
            <a:t> </a:t>
          </a:r>
          <a:r>
            <a:rPr lang="en-US" sz="1800" dirty="0" err="1" smtClean="0"/>
            <a:t>după</a:t>
          </a:r>
          <a:r>
            <a:rPr lang="en-US" sz="1800" dirty="0" smtClean="0"/>
            <a:t> </a:t>
          </a:r>
          <a:r>
            <a:rPr lang="en-US" sz="1800" dirty="0" err="1" smtClean="0"/>
            <a:t>implementarea</a:t>
          </a:r>
          <a:r>
            <a:rPr lang="en-US" sz="1800" dirty="0" smtClean="0"/>
            <a:t> </a:t>
          </a:r>
          <a:r>
            <a:rPr lang="en-US" sz="1800" dirty="0" err="1" smtClean="0"/>
            <a:t>proiectului</a:t>
          </a:r>
          <a:r>
            <a:rPr lang="en-US" sz="1800" dirty="0" smtClean="0"/>
            <a:t>; </a:t>
          </a:r>
          <a:endParaRPr lang="en-US" sz="1800" dirty="0"/>
        </a:p>
      </dgm:t>
    </dgm:pt>
    <dgm:pt modelId="{7FA6743D-AE76-447A-BB9D-28C81ABF398F}" type="parTrans" cxnId="{5B03B771-1386-4F53-9C2C-35A029FF47BF}">
      <dgm:prSet/>
      <dgm:spPr/>
      <dgm:t>
        <a:bodyPr/>
        <a:lstStyle/>
        <a:p>
          <a:endParaRPr lang="en-US" sz="1800"/>
        </a:p>
      </dgm:t>
    </dgm:pt>
    <dgm:pt modelId="{E8806646-2C8D-4D56-9179-37E671C68C3A}" type="sibTrans" cxnId="{5B03B771-1386-4F53-9C2C-35A029FF47BF}">
      <dgm:prSet/>
      <dgm:spPr/>
      <dgm:t>
        <a:bodyPr/>
        <a:lstStyle/>
        <a:p>
          <a:endParaRPr lang="en-US" sz="1800"/>
        </a:p>
      </dgm:t>
    </dgm:pt>
    <dgm:pt modelId="{C0C7006C-449F-40BD-B53B-47B2CFB3BA03}">
      <dgm:prSet phldrT="[Text]" custT="1"/>
      <dgm:spPr/>
      <dgm:t>
        <a:bodyPr/>
        <a:lstStyle/>
        <a:p>
          <a:pPr algn="just">
            <a:lnSpc>
              <a:spcPts val="2100"/>
            </a:lnSpc>
          </a:pPr>
          <a:r>
            <a:rPr lang="pt-BR" sz="1800" dirty="0" smtClean="0"/>
            <a:t>Gradul de cunoaștere a provocărilor tehnologice existente. </a:t>
          </a:r>
          <a:endParaRPr lang="en-US" sz="1800" dirty="0"/>
        </a:p>
      </dgm:t>
    </dgm:pt>
    <dgm:pt modelId="{A3A9A167-6942-4784-A7A6-2F6F8384721E}" type="parTrans" cxnId="{3F5E9913-6F80-470A-8D0F-4F171D3C24DE}">
      <dgm:prSet/>
      <dgm:spPr/>
      <dgm:t>
        <a:bodyPr/>
        <a:lstStyle/>
        <a:p>
          <a:endParaRPr lang="en-US" sz="1800"/>
        </a:p>
      </dgm:t>
    </dgm:pt>
    <dgm:pt modelId="{B1217A88-E1E4-45FE-9C78-C3ABAD40FC71}" type="sibTrans" cxnId="{3F5E9913-6F80-470A-8D0F-4F171D3C24DE}">
      <dgm:prSet/>
      <dgm:spPr/>
      <dgm:t>
        <a:bodyPr/>
        <a:lstStyle/>
        <a:p>
          <a:endParaRPr lang="en-US" sz="1800"/>
        </a:p>
      </dgm:t>
    </dgm:pt>
    <dgm:pt modelId="{A43963D0-14FC-4786-A4FA-F2446FEED71E}" type="pres">
      <dgm:prSet presAssocID="{EF691E59-1027-40DF-8C25-1D6CD3589AB2}" presName="linear" presStyleCnt="0">
        <dgm:presLayoutVars>
          <dgm:dir/>
          <dgm:animLvl val="lvl"/>
          <dgm:resizeHandles val="exact"/>
        </dgm:presLayoutVars>
      </dgm:prSet>
      <dgm:spPr/>
      <dgm:t>
        <a:bodyPr/>
        <a:lstStyle/>
        <a:p>
          <a:endParaRPr lang="en-US"/>
        </a:p>
      </dgm:t>
    </dgm:pt>
    <dgm:pt modelId="{DFDE09FE-D76A-4186-9EE0-7D63CC5D9555}" type="pres">
      <dgm:prSet presAssocID="{2A43D0A7-4892-46F5-A6BB-E34AC7723948}" presName="parentLin" presStyleCnt="0"/>
      <dgm:spPr/>
    </dgm:pt>
    <dgm:pt modelId="{90C98690-9D9C-428D-9692-1E4FFEE6BCD1}" type="pres">
      <dgm:prSet presAssocID="{2A43D0A7-4892-46F5-A6BB-E34AC7723948}" presName="parentLeftMargin" presStyleLbl="node1" presStyleIdx="0" presStyleCnt="3"/>
      <dgm:spPr/>
      <dgm:t>
        <a:bodyPr/>
        <a:lstStyle/>
        <a:p>
          <a:endParaRPr lang="en-US"/>
        </a:p>
      </dgm:t>
    </dgm:pt>
    <dgm:pt modelId="{75E739E0-D29D-4FEF-AACE-16777D4EF22E}" type="pres">
      <dgm:prSet presAssocID="{2A43D0A7-4892-46F5-A6BB-E34AC7723948}" presName="parentText" presStyleLbl="node1" presStyleIdx="0" presStyleCnt="3" custScaleX="142857">
        <dgm:presLayoutVars>
          <dgm:chMax val="0"/>
          <dgm:bulletEnabled val="1"/>
        </dgm:presLayoutVars>
      </dgm:prSet>
      <dgm:spPr/>
      <dgm:t>
        <a:bodyPr/>
        <a:lstStyle/>
        <a:p>
          <a:endParaRPr lang="en-US"/>
        </a:p>
      </dgm:t>
    </dgm:pt>
    <dgm:pt modelId="{B652BB1F-FD14-408F-85DC-5C27C860D146}" type="pres">
      <dgm:prSet presAssocID="{2A43D0A7-4892-46F5-A6BB-E34AC7723948}" presName="negativeSpace" presStyleCnt="0"/>
      <dgm:spPr/>
    </dgm:pt>
    <dgm:pt modelId="{C2A02C6A-733F-43FB-81DB-732E40389F98}" type="pres">
      <dgm:prSet presAssocID="{2A43D0A7-4892-46F5-A6BB-E34AC7723948}" presName="childText" presStyleLbl="conFgAcc1" presStyleIdx="0" presStyleCnt="3">
        <dgm:presLayoutVars>
          <dgm:bulletEnabled val="1"/>
        </dgm:presLayoutVars>
      </dgm:prSet>
      <dgm:spPr/>
    </dgm:pt>
    <dgm:pt modelId="{E3EC6CA7-DDBD-44D0-BE7C-6C8577CF4E52}" type="pres">
      <dgm:prSet presAssocID="{7057EAF4-1979-4CAF-AE80-91FBD4DCE2B5}" presName="spaceBetweenRectangles" presStyleCnt="0"/>
      <dgm:spPr/>
    </dgm:pt>
    <dgm:pt modelId="{0AC6B711-5A13-4208-8E8F-E19F5B297E6E}" type="pres">
      <dgm:prSet presAssocID="{AC01AF6E-FF43-480A-9A7B-0C03A71D2131}" presName="parentLin" presStyleCnt="0"/>
      <dgm:spPr/>
    </dgm:pt>
    <dgm:pt modelId="{DC36EA70-0FFC-471F-84FC-58B9624B7AD3}" type="pres">
      <dgm:prSet presAssocID="{AC01AF6E-FF43-480A-9A7B-0C03A71D2131}" presName="parentLeftMargin" presStyleLbl="node1" presStyleIdx="0" presStyleCnt="3"/>
      <dgm:spPr/>
      <dgm:t>
        <a:bodyPr/>
        <a:lstStyle/>
        <a:p>
          <a:endParaRPr lang="en-US"/>
        </a:p>
      </dgm:t>
    </dgm:pt>
    <dgm:pt modelId="{11C26CE7-F40D-45A6-A452-6C6264A1AD08}" type="pres">
      <dgm:prSet presAssocID="{AC01AF6E-FF43-480A-9A7B-0C03A71D2131}" presName="parentText" presStyleLbl="node1" presStyleIdx="1" presStyleCnt="3" custScaleX="142857">
        <dgm:presLayoutVars>
          <dgm:chMax val="0"/>
          <dgm:bulletEnabled val="1"/>
        </dgm:presLayoutVars>
      </dgm:prSet>
      <dgm:spPr/>
      <dgm:t>
        <a:bodyPr/>
        <a:lstStyle/>
        <a:p>
          <a:endParaRPr lang="en-US"/>
        </a:p>
      </dgm:t>
    </dgm:pt>
    <dgm:pt modelId="{DA454559-E434-45A5-8B0D-73F792CD1725}" type="pres">
      <dgm:prSet presAssocID="{AC01AF6E-FF43-480A-9A7B-0C03A71D2131}" presName="negativeSpace" presStyleCnt="0"/>
      <dgm:spPr/>
    </dgm:pt>
    <dgm:pt modelId="{53FE603A-1DAB-4532-967A-35B60096F79B}" type="pres">
      <dgm:prSet presAssocID="{AC01AF6E-FF43-480A-9A7B-0C03A71D2131}" presName="childText" presStyleLbl="conFgAcc1" presStyleIdx="1" presStyleCnt="3">
        <dgm:presLayoutVars>
          <dgm:bulletEnabled val="1"/>
        </dgm:presLayoutVars>
      </dgm:prSet>
      <dgm:spPr/>
    </dgm:pt>
    <dgm:pt modelId="{19489E94-DBF6-4938-A3B4-F8CCDC8D8816}" type="pres">
      <dgm:prSet presAssocID="{E8806646-2C8D-4D56-9179-37E671C68C3A}" presName="spaceBetweenRectangles" presStyleCnt="0"/>
      <dgm:spPr/>
    </dgm:pt>
    <dgm:pt modelId="{6E5A36CA-DFCD-4C6A-8A49-CF3F96F900CE}" type="pres">
      <dgm:prSet presAssocID="{C0C7006C-449F-40BD-B53B-47B2CFB3BA03}" presName="parentLin" presStyleCnt="0"/>
      <dgm:spPr/>
    </dgm:pt>
    <dgm:pt modelId="{2AE6DA7A-7C83-4FAB-ABD3-53E88E5E7629}" type="pres">
      <dgm:prSet presAssocID="{C0C7006C-449F-40BD-B53B-47B2CFB3BA03}" presName="parentLeftMargin" presStyleLbl="node1" presStyleIdx="1" presStyleCnt="3"/>
      <dgm:spPr/>
      <dgm:t>
        <a:bodyPr/>
        <a:lstStyle/>
        <a:p>
          <a:endParaRPr lang="en-US"/>
        </a:p>
      </dgm:t>
    </dgm:pt>
    <dgm:pt modelId="{1E682AF0-2DA7-48E0-B5DB-EC37DB608954}" type="pres">
      <dgm:prSet presAssocID="{C0C7006C-449F-40BD-B53B-47B2CFB3BA03}" presName="parentText" presStyleLbl="node1" presStyleIdx="2" presStyleCnt="3" custScaleX="142857">
        <dgm:presLayoutVars>
          <dgm:chMax val="0"/>
          <dgm:bulletEnabled val="1"/>
        </dgm:presLayoutVars>
      </dgm:prSet>
      <dgm:spPr/>
      <dgm:t>
        <a:bodyPr/>
        <a:lstStyle/>
        <a:p>
          <a:endParaRPr lang="en-US"/>
        </a:p>
      </dgm:t>
    </dgm:pt>
    <dgm:pt modelId="{50645494-40E7-4DF5-B1A3-61984ADF5752}" type="pres">
      <dgm:prSet presAssocID="{C0C7006C-449F-40BD-B53B-47B2CFB3BA03}" presName="negativeSpace" presStyleCnt="0"/>
      <dgm:spPr/>
    </dgm:pt>
    <dgm:pt modelId="{A322C938-D450-49B7-B5A9-BBAF88ED5DCF}" type="pres">
      <dgm:prSet presAssocID="{C0C7006C-449F-40BD-B53B-47B2CFB3BA03}" presName="childText" presStyleLbl="conFgAcc1" presStyleIdx="2" presStyleCnt="3">
        <dgm:presLayoutVars>
          <dgm:bulletEnabled val="1"/>
        </dgm:presLayoutVars>
      </dgm:prSet>
      <dgm:spPr/>
    </dgm:pt>
  </dgm:ptLst>
  <dgm:cxnLst>
    <dgm:cxn modelId="{29B30A48-91AC-4345-92C7-968961220253}" type="presOf" srcId="{C0C7006C-449F-40BD-B53B-47B2CFB3BA03}" destId="{1E682AF0-2DA7-48E0-B5DB-EC37DB608954}" srcOrd="1" destOrd="0" presId="urn:microsoft.com/office/officeart/2005/8/layout/list1"/>
    <dgm:cxn modelId="{A5E6CCDC-7613-48C3-BB5B-DE740E490AC8}" srcId="{EF691E59-1027-40DF-8C25-1D6CD3589AB2}" destId="{2A43D0A7-4892-46F5-A6BB-E34AC7723948}" srcOrd="0" destOrd="0" parTransId="{346D808D-0B87-4B32-A6B1-6012F3B1BEAE}" sibTransId="{7057EAF4-1979-4CAF-AE80-91FBD4DCE2B5}"/>
    <dgm:cxn modelId="{3F5E9913-6F80-470A-8D0F-4F171D3C24DE}" srcId="{EF691E59-1027-40DF-8C25-1D6CD3589AB2}" destId="{C0C7006C-449F-40BD-B53B-47B2CFB3BA03}" srcOrd="2" destOrd="0" parTransId="{A3A9A167-6942-4784-A7A6-2F6F8384721E}" sibTransId="{B1217A88-E1E4-45FE-9C78-C3ABAD40FC71}"/>
    <dgm:cxn modelId="{AA072AE7-384E-4C6E-9CB7-1B92E3894F07}" type="presOf" srcId="{2A43D0A7-4892-46F5-A6BB-E34AC7723948}" destId="{90C98690-9D9C-428D-9692-1E4FFEE6BCD1}" srcOrd="0" destOrd="0" presId="urn:microsoft.com/office/officeart/2005/8/layout/list1"/>
    <dgm:cxn modelId="{371AF03E-FA8F-466B-9A2C-AF2E0BD99B5F}" type="presOf" srcId="{AC01AF6E-FF43-480A-9A7B-0C03A71D2131}" destId="{DC36EA70-0FFC-471F-84FC-58B9624B7AD3}" srcOrd="0" destOrd="0" presId="urn:microsoft.com/office/officeart/2005/8/layout/list1"/>
    <dgm:cxn modelId="{5B03B771-1386-4F53-9C2C-35A029FF47BF}" srcId="{EF691E59-1027-40DF-8C25-1D6CD3589AB2}" destId="{AC01AF6E-FF43-480A-9A7B-0C03A71D2131}" srcOrd="1" destOrd="0" parTransId="{7FA6743D-AE76-447A-BB9D-28C81ABF398F}" sibTransId="{E8806646-2C8D-4D56-9179-37E671C68C3A}"/>
    <dgm:cxn modelId="{B9C0D2A3-E1BF-4E2E-894D-A0561EA05958}" type="presOf" srcId="{AC01AF6E-FF43-480A-9A7B-0C03A71D2131}" destId="{11C26CE7-F40D-45A6-A452-6C6264A1AD08}" srcOrd="1" destOrd="0" presId="urn:microsoft.com/office/officeart/2005/8/layout/list1"/>
    <dgm:cxn modelId="{42CDBC41-4CDD-46AE-ABB7-F120017D9E84}" type="presOf" srcId="{EF691E59-1027-40DF-8C25-1D6CD3589AB2}" destId="{A43963D0-14FC-4786-A4FA-F2446FEED71E}" srcOrd="0" destOrd="0" presId="urn:microsoft.com/office/officeart/2005/8/layout/list1"/>
    <dgm:cxn modelId="{1ED1EE50-8FBC-4F2E-A7FD-12F3064EC36D}" type="presOf" srcId="{2A43D0A7-4892-46F5-A6BB-E34AC7723948}" destId="{75E739E0-D29D-4FEF-AACE-16777D4EF22E}" srcOrd="1" destOrd="0" presId="urn:microsoft.com/office/officeart/2005/8/layout/list1"/>
    <dgm:cxn modelId="{6DA81A4A-F502-433B-A0FD-25BA146E45E4}" type="presOf" srcId="{C0C7006C-449F-40BD-B53B-47B2CFB3BA03}" destId="{2AE6DA7A-7C83-4FAB-ABD3-53E88E5E7629}" srcOrd="0" destOrd="0" presId="urn:microsoft.com/office/officeart/2005/8/layout/list1"/>
    <dgm:cxn modelId="{F288579D-B06F-4E75-850B-B1DB6061DEF3}" type="presParOf" srcId="{A43963D0-14FC-4786-A4FA-F2446FEED71E}" destId="{DFDE09FE-D76A-4186-9EE0-7D63CC5D9555}" srcOrd="0" destOrd="0" presId="urn:microsoft.com/office/officeart/2005/8/layout/list1"/>
    <dgm:cxn modelId="{C87C26A7-EBF3-497C-B050-4B6A8B0C7776}" type="presParOf" srcId="{DFDE09FE-D76A-4186-9EE0-7D63CC5D9555}" destId="{90C98690-9D9C-428D-9692-1E4FFEE6BCD1}" srcOrd="0" destOrd="0" presId="urn:microsoft.com/office/officeart/2005/8/layout/list1"/>
    <dgm:cxn modelId="{8718E2B8-1961-4092-ADB3-163647B7E3DE}" type="presParOf" srcId="{DFDE09FE-D76A-4186-9EE0-7D63CC5D9555}" destId="{75E739E0-D29D-4FEF-AACE-16777D4EF22E}" srcOrd="1" destOrd="0" presId="urn:microsoft.com/office/officeart/2005/8/layout/list1"/>
    <dgm:cxn modelId="{A9E9C444-1837-445C-9B81-9B9314EB4FC8}" type="presParOf" srcId="{A43963D0-14FC-4786-A4FA-F2446FEED71E}" destId="{B652BB1F-FD14-408F-85DC-5C27C860D146}" srcOrd="1" destOrd="0" presId="urn:microsoft.com/office/officeart/2005/8/layout/list1"/>
    <dgm:cxn modelId="{54008597-1A23-4674-9EFB-944611D9A2F8}" type="presParOf" srcId="{A43963D0-14FC-4786-A4FA-F2446FEED71E}" destId="{C2A02C6A-733F-43FB-81DB-732E40389F98}" srcOrd="2" destOrd="0" presId="urn:microsoft.com/office/officeart/2005/8/layout/list1"/>
    <dgm:cxn modelId="{750921CF-6AF9-4B28-9909-F289476B90CC}" type="presParOf" srcId="{A43963D0-14FC-4786-A4FA-F2446FEED71E}" destId="{E3EC6CA7-DDBD-44D0-BE7C-6C8577CF4E52}" srcOrd="3" destOrd="0" presId="urn:microsoft.com/office/officeart/2005/8/layout/list1"/>
    <dgm:cxn modelId="{141D3F90-4CB8-4AD6-B3A3-986B866D5934}" type="presParOf" srcId="{A43963D0-14FC-4786-A4FA-F2446FEED71E}" destId="{0AC6B711-5A13-4208-8E8F-E19F5B297E6E}" srcOrd="4" destOrd="0" presId="urn:microsoft.com/office/officeart/2005/8/layout/list1"/>
    <dgm:cxn modelId="{309DBC7B-7500-4253-BE17-01FBA7689923}" type="presParOf" srcId="{0AC6B711-5A13-4208-8E8F-E19F5B297E6E}" destId="{DC36EA70-0FFC-471F-84FC-58B9624B7AD3}" srcOrd="0" destOrd="0" presId="urn:microsoft.com/office/officeart/2005/8/layout/list1"/>
    <dgm:cxn modelId="{388E1DF0-DA70-4731-B90E-6F174FD9A400}" type="presParOf" srcId="{0AC6B711-5A13-4208-8E8F-E19F5B297E6E}" destId="{11C26CE7-F40D-45A6-A452-6C6264A1AD08}" srcOrd="1" destOrd="0" presId="urn:microsoft.com/office/officeart/2005/8/layout/list1"/>
    <dgm:cxn modelId="{0391EE2D-965F-453E-A23F-EF0A528C5A03}" type="presParOf" srcId="{A43963D0-14FC-4786-A4FA-F2446FEED71E}" destId="{DA454559-E434-45A5-8B0D-73F792CD1725}" srcOrd="5" destOrd="0" presId="urn:microsoft.com/office/officeart/2005/8/layout/list1"/>
    <dgm:cxn modelId="{50B32D8F-955E-4059-B04D-FE24A5E12B45}" type="presParOf" srcId="{A43963D0-14FC-4786-A4FA-F2446FEED71E}" destId="{53FE603A-1DAB-4532-967A-35B60096F79B}" srcOrd="6" destOrd="0" presId="urn:microsoft.com/office/officeart/2005/8/layout/list1"/>
    <dgm:cxn modelId="{18715551-BC96-4EC3-983E-67C6B3323F7B}" type="presParOf" srcId="{A43963D0-14FC-4786-A4FA-F2446FEED71E}" destId="{19489E94-DBF6-4938-A3B4-F8CCDC8D8816}" srcOrd="7" destOrd="0" presId="urn:microsoft.com/office/officeart/2005/8/layout/list1"/>
    <dgm:cxn modelId="{9DC9FAB8-1C6E-461F-8AFD-A5D5AB0EE767}" type="presParOf" srcId="{A43963D0-14FC-4786-A4FA-F2446FEED71E}" destId="{6E5A36CA-DFCD-4C6A-8A49-CF3F96F900CE}" srcOrd="8" destOrd="0" presId="urn:microsoft.com/office/officeart/2005/8/layout/list1"/>
    <dgm:cxn modelId="{1CC68532-8657-4940-986D-65367C5D534F}" type="presParOf" srcId="{6E5A36CA-DFCD-4C6A-8A49-CF3F96F900CE}" destId="{2AE6DA7A-7C83-4FAB-ABD3-53E88E5E7629}" srcOrd="0" destOrd="0" presId="urn:microsoft.com/office/officeart/2005/8/layout/list1"/>
    <dgm:cxn modelId="{1D8C88F7-36A3-457A-9258-CE6E54006119}" type="presParOf" srcId="{6E5A36CA-DFCD-4C6A-8A49-CF3F96F900CE}" destId="{1E682AF0-2DA7-48E0-B5DB-EC37DB608954}" srcOrd="1" destOrd="0" presId="urn:microsoft.com/office/officeart/2005/8/layout/list1"/>
    <dgm:cxn modelId="{3A0AE7E4-AF70-4F90-BD23-400B70C9A151}" type="presParOf" srcId="{A43963D0-14FC-4786-A4FA-F2446FEED71E}" destId="{50645494-40E7-4DF5-B1A3-61984ADF5752}" srcOrd="9" destOrd="0" presId="urn:microsoft.com/office/officeart/2005/8/layout/list1"/>
    <dgm:cxn modelId="{C1DDFBDD-6DE8-4300-8111-82F522EAF608}" type="presParOf" srcId="{A43963D0-14FC-4786-A4FA-F2446FEED71E}" destId="{A322C938-D450-49B7-B5A9-BBAF88ED5DC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F691E59-1027-40DF-8C25-1D6CD3589AB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A43D0A7-4892-46F5-A6BB-E34AC7723948}">
      <dgm:prSet phldrT="[Text]" custT="1"/>
      <dgm:spPr/>
      <dgm:t>
        <a:bodyPr/>
        <a:lstStyle/>
        <a:p>
          <a:pPr algn="just">
            <a:lnSpc>
              <a:spcPts val="2100"/>
            </a:lnSpc>
          </a:pPr>
          <a:r>
            <a:rPr lang="en-US" sz="1400" dirty="0" err="1" smtClean="0"/>
            <a:t>Claritatea</a:t>
          </a:r>
          <a:r>
            <a:rPr lang="en-US" sz="1400" dirty="0" smtClean="0"/>
            <a:t> </a:t>
          </a:r>
          <a:r>
            <a:rPr lang="en-US" sz="1400" dirty="0" err="1" smtClean="0"/>
            <a:t>activităților</a:t>
          </a:r>
          <a:r>
            <a:rPr lang="en-US" sz="1400" dirty="0" smtClean="0"/>
            <a:t> </a:t>
          </a:r>
          <a:r>
            <a:rPr lang="en-US" sz="1400" dirty="0" err="1" smtClean="0"/>
            <a:t>și</a:t>
          </a:r>
          <a:r>
            <a:rPr lang="en-US" sz="1400" dirty="0" smtClean="0"/>
            <a:t> a </a:t>
          </a:r>
          <a:r>
            <a:rPr lang="en-US" sz="1400" dirty="0" err="1" smtClean="0"/>
            <a:t>livrabilelor</a:t>
          </a:r>
          <a:r>
            <a:rPr lang="en-US" sz="1400" dirty="0" smtClean="0"/>
            <a:t> </a:t>
          </a:r>
          <a:r>
            <a:rPr lang="en-US" sz="1400" dirty="0" err="1" smtClean="0"/>
            <a:t>propuse</a:t>
          </a:r>
          <a:r>
            <a:rPr lang="en-US" sz="1400" dirty="0" smtClean="0"/>
            <a:t>; </a:t>
          </a:r>
          <a:endParaRPr lang="en-US" sz="1400" dirty="0"/>
        </a:p>
      </dgm:t>
    </dgm:pt>
    <dgm:pt modelId="{346D808D-0B87-4B32-A6B1-6012F3B1BEAE}" type="parTrans" cxnId="{A5E6CCDC-7613-48C3-BB5B-DE740E490AC8}">
      <dgm:prSet/>
      <dgm:spPr/>
      <dgm:t>
        <a:bodyPr/>
        <a:lstStyle/>
        <a:p>
          <a:pPr algn="just"/>
          <a:endParaRPr lang="en-US" sz="1400"/>
        </a:p>
      </dgm:t>
    </dgm:pt>
    <dgm:pt modelId="{7057EAF4-1979-4CAF-AE80-91FBD4DCE2B5}" type="sibTrans" cxnId="{A5E6CCDC-7613-48C3-BB5B-DE740E490AC8}">
      <dgm:prSet/>
      <dgm:spPr/>
      <dgm:t>
        <a:bodyPr/>
        <a:lstStyle/>
        <a:p>
          <a:pPr algn="just"/>
          <a:endParaRPr lang="en-US" sz="1400"/>
        </a:p>
      </dgm:t>
    </dgm:pt>
    <dgm:pt modelId="{AC01AF6E-FF43-480A-9A7B-0C03A71D2131}">
      <dgm:prSet phldrT="[Text]" custT="1"/>
      <dgm:spPr/>
      <dgm:t>
        <a:bodyPr/>
        <a:lstStyle/>
        <a:p>
          <a:pPr algn="just">
            <a:lnSpc>
              <a:spcPts val="2100"/>
            </a:lnSpc>
          </a:pPr>
          <a:r>
            <a:rPr lang="en-US" sz="1400" dirty="0" err="1" smtClean="0"/>
            <a:t>Justificarea</a:t>
          </a:r>
          <a:r>
            <a:rPr lang="en-US" sz="1400" dirty="0" smtClean="0"/>
            <a:t> </a:t>
          </a:r>
          <a:r>
            <a:rPr lang="en-US" sz="1400" dirty="0" err="1" smtClean="0"/>
            <a:t>bugetului</a:t>
          </a:r>
          <a:r>
            <a:rPr lang="en-US" sz="1400" dirty="0" smtClean="0"/>
            <a:t> </a:t>
          </a:r>
          <a:r>
            <a:rPr lang="en-US" sz="1400" dirty="0" err="1" smtClean="0"/>
            <a:t>și</a:t>
          </a:r>
          <a:r>
            <a:rPr lang="en-US" sz="1400" dirty="0" smtClean="0"/>
            <a:t> a </a:t>
          </a:r>
          <a:r>
            <a:rPr lang="en-US" sz="1400" dirty="0" err="1" smtClean="0"/>
            <a:t>calendarului</a:t>
          </a:r>
          <a:r>
            <a:rPr lang="en-US" sz="1400" dirty="0" smtClean="0"/>
            <a:t> </a:t>
          </a:r>
          <a:r>
            <a:rPr lang="en-US" sz="1400" dirty="0" err="1" smtClean="0"/>
            <a:t>estimativ</a:t>
          </a:r>
          <a:r>
            <a:rPr lang="en-US" sz="1400" dirty="0" smtClean="0"/>
            <a:t> de </a:t>
          </a:r>
          <a:r>
            <a:rPr lang="en-US" sz="1400" dirty="0" err="1" smtClean="0"/>
            <a:t>realizare</a:t>
          </a:r>
          <a:r>
            <a:rPr lang="en-US" sz="1400" dirty="0" smtClean="0"/>
            <a:t> a </a:t>
          </a:r>
          <a:r>
            <a:rPr lang="en-US" sz="1400" dirty="0" err="1" smtClean="0"/>
            <a:t>proiectului</a:t>
          </a:r>
          <a:r>
            <a:rPr lang="en-US" sz="1400" dirty="0" smtClean="0"/>
            <a:t> (</a:t>
          </a:r>
          <a:r>
            <a:rPr lang="en-US" sz="1400" dirty="0" err="1" smtClean="0"/>
            <a:t>raport</a:t>
          </a:r>
          <a:r>
            <a:rPr lang="en-US" sz="1400" dirty="0" smtClean="0"/>
            <a:t> </a:t>
          </a:r>
          <a:r>
            <a:rPr lang="en-US" sz="1400" dirty="0" err="1" smtClean="0"/>
            <a:t>resurse</a:t>
          </a:r>
          <a:r>
            <a:rPr lang="en-US" sz="1400" dirty="0" smtClean="0"/>
            <a:t>/</a:t>
          </a:r>
          <a:r>
            <a:rPr lang="en-US" sz="1400" dirty="0" err="1" smtClean="0"/>
            <a:t>timp</a:t>
          </a:r>
          <a:r>
            <a:rPr lang="en-US" sz="1400" dirty="0" smtClean="0"/>
            <a:t>/</a:t>
          </a:r>
          <a:r>
            <a:rPr lang="en-US" sz="1400" dirty="0" err="1" smtClean="0"/>
            <a:t>rezultate</a:t>
          </a:r>
          <a:r>
            <a:rPr lang="en-US" sz="1400" dirty="0" smtClean="0"/>
            <a:t>); </a:t>
          </a:r>
          <a:endParaRPr lang="en-US" sz="1400" dirty="0"/>
        </a:p>
      </dgm:t>
    </dgm:pt>
    <dgm:pt modelId="{7FA6743D-AE76-447A-BB9D-28C81ABF398F}" type="parTrans" cxnId="{5B03B771-1386-4F53-9C2C-35A029FF47BF}">
      <dgm:prSet/>
      <dgm:spPr/>
      <dgm:t>
        <a:bodyPr/>
        <a:lstStyle/>
        <a:p>
          <a:pPr algn="just"/>
          <a:endParaRPr lang="en-US" sz="1400"/>
        </a:p>
      </dgm:t>
    </dgm:pt>
    <dgm:pt modelId="{E8806646-2C8D-4D56-9179-37E671C68C3A}" type="sibTrans" cxnId="{5B03B771-1386-4F53-9C2C-35A029FF47BF}">
      <dgm:prSet/>
      <dgm:spPr/>
      <dgm:t>
        <a:bodyPr/>
        <a:lstStyle/>
        <a:p>
          <a:pPr algn="just"/>
          <a:endParaRPr lang="en-US" sz="1400"/>
        </a:p>
      </dgm:t>
    </dgm:pt>
    <dgm:pt modelId="{C0C7006C-449F-40BD-B53B-47B2CFB3BA03}">
      <dgm:prSet phldrT="[Text]" custT="1"/>
      <dgm:spPr/>
      <dgm:t>
        <a:bodyPr/>
        <a:lstStyle/>
        <a:p>
          <a:pPr algn="just">
            <a:lnSpc>
              <a:spcPts val="2100"/>
            </a:lnSpc>
          </a:pPr>
          <a:r>
            <a:rPr lang="en-US" sz="1400" dirty="0" err="1" smtClean="0"/>
            <a:t>Definirea</a:t>
          </a:r>
          <a:r>
            <a:rPr lang="en-US" sz="1400" dirty="0" smtClean="0"/>
            <a:t> </a:t>
          </a:r>
          <a:r>
            <a:rPr lang="en-US" sz="1400" dirty="0" err="1" smtClean="0"/>
            <a:t>clară</a:t>
          </a:r>
          <a:r>
            <a:rPr lang="en-US" sz="1400" dirty="0" smtClean="0"/>
            <a:t> a </a:t>
          </a:r>
          <a:r>
            <a:rPr lang="en-US" sz="1400" dirty="0" err="1" smtClean="0"/>
            <a:t>rolului</a:t>
          </a:r>
          <a:r>
            <a:rPr lang="en-US" sz="1400" dirty="0" smtClean="0"/>
            <a:t> </a:t>
          </a:r>
          <a:r>
            <a:rPr lang="en-US" sz="1400" dirty="0" err="1" smtClean="0"/>
            <a:t>fiecărui</a:t>
          </a:r>
          <a:r>
            <a:rPr lang="en-US" sz="1400" dirty="0" smtClean="0"/>
            <a:t> </a:t>
          </a:r>
          <a:r>
            <a:rPr lang="en-US" sz="1400" dirty="0" err="1" smtClean="0"/>
            <a:t>membru</a:t>
          </a:r>
          <a:r>
            <a:rPr lang="en-US" sz="1400" dirty="0" smtClean="0"/>
            <a:t> </a:t>
          </a:r>
          <a:r>
            <a:rPr lang="en-US" sz="1400" dirty="0" err="1" smtClean="0"/>
            <a:t>în</a:t>
          </a:r>
          <a:r>
            <a:rPr lang="en-US" sz="1400" dirty="0" smtClean="0"/>
            <a:t> </a:t>
          </a:r>
          <a:r>
            <a:rPr lang="en-US" sz="1400" dirty="0" err="1" smtClean="0"/>
            <a:t>echipa</a:t>
          </a:r>
          <a:r>
            <a:rPr lang="en-US" sz="1400" dirty="0" smtClean="0"/>
            <a:t> de </a:t>
          </a:r>
          <a:r>
            <a:rPr lang="en-US" sz="1400" dirty="0" err="1" smtClean="0"/>
            <a:t>proiect</a:t>
          </a:r>
          <a:r>
            <a:rPr lang="en-US" sz="1400" dirty="0" smtClean="0"/>
            <a:t> de la </a:t>
          </a:r>
          <a:r>
            <a:rPr lang="en-US" sz="1400" dirty="0" err="1" smtClean="0"/>
            <a:t>coordonator</a:t>
          </a:r>
          <a:r>
            <a:rPr lang="en-US" sz="1400" dirty="0" smtClean="0"/>
            <a:t> </a:t>
          </a:r>
          <a:r>
            <a:rPr lang="en-US" sz="1400" dirty="0" err="1" smtClean="0"/>
            <a:t>şi</a:t>
          </a:r>
          <a:r>
            <a:rPr lang="en-US" sz="1400" dirty="0" smtClean="0"/>
            <a:t> a </a:t>
          </a:r>
          <a:r>
            <a:rPr lang="en-US" sz="1400" dirty="0" err="1" smtClean="0"/>
            <a:t>echipei</a:t>
          </a:r>
          <a:r>
            <a:rPr lang="en-US" sz="1400" dirty="0" smtClean="0"/>
            <a:t>/</a:t>
          </a:r>
          <a:r>
            <a:rPr lang="en-US" sz="1400" dirty="0" err="1" smtClean="0"/>
            <a:t>echipelor</a:t>
          </a:r>
          <a:r>
            <a:rPr lang="en-US" sz="1400" dirty="0" smtClean="0"/>
            <a:t> </a:t>
          </a:r>
          <a:r>
            <a:rPr lang="en-US" sz="1400" dirty="0" err="1" smtClean="0"/>
            <a:t>partenere</a:t>
          </a:r>
          <a:r>
            <a:rPr lang="en-US" sz="1400" dirty="0" smtClean="0"/>
            <a:t>; </a:t>
          </a:r>
          <a:endParaRPr lang="en-US" sz="1400" dirty="0"/>
        </a:p>
      </dgm:t>
    </dgm:pt>
    <dgm:pt modelId="{A3A9A167-6942-4784-A7A6-2F6F8384721E}" type="parTrans" cxnId="{3F5E9913-6F80-470A-8D0F-4F171D3C24DE}">
      <dgm:prSet/>
      <dgm:spPr/>
      <dgm:t>
        <a:bodyPr/>
        <a:lstStyle/>
        <a:p>
          <a:pPr algn="just"/>
          <a:endParaRPr lang="en-US" sz="1400"/>
        </a:p>
      </dgm:t>
    </dgm:pt>
    <dgm:pt modelId="{B1217A88-E1E4-45FE-9C78-C3ABAD40FC71}" type="sibTrans" cxnId="{3F5E9913-6F80-470A-8D0F-4F171D3C24DE}">
      <dgm:prSet/>
      <dgm:spPr/>
      <dgm:t>
        <a:bodyPr/>
        <a:lstStyle/>
        <a:p>
          <a:pPr algn="just"/>
          <a:endParaRPr lang="en-US" sz="1400"/>
        </a:p>
      </dgm:t>
    </dgm:pt>
    <dgm:pt modelId="{C78FBB1E-A42A-476C-84C3-D04B0C87E112}">
      <dgm:prSet custT="1"/>
      <dgm:spPr/>
      <dgm:t>
        <a:bodyPr/>
        <a:lstStyle/>
        <a:p>
          <a:pPr algn="just"/>
          <a:r>
            <a:rPr lang="en-US" sz="1400" dirty="0" err="1" smtClean="0"/>
            <a:t>Impactul</a:t>
          </a:r>
          <a:r>
            <a:rPr lang="en-US" sz="1400" dirty="0" smtClean="0"/>
            <a:t> </a:t>
          </a:r>
          <a:r>
            <a:rPr lang="en-US" sz="1400" dirty="0" err="1" smtClean="0"/>
            <a:t>și</a:t>
          </a:r>
          <a:r>
            <a:rPr lang="en-US" sz="1400" dirty="0" smtClean="0"/>
            <a:t> </a:t>
          </a:r>
          <a:r>
            <a:rPr lang="en-US" sz="1400" dirty="0" err="1" smtClean="0"/>
            <a:t>diseminarea</a:t>
          </a:r>
          <a:r>
            <a:rPr lang="en-US" sz="1400" dirty="0" smtClean="0"/>
            <a:t> </a:t>
          </a:r>
          <a:r>
            <a:rPr lang="en-US" sz="1400" dirty="0" err="1" smtClean="0"/>
            <a:t>rezultatelor</a:t>
          </a:r>
          <a:r>
            <a:rPr lang="en-US" sz="1400" dirty="0" smtClean="0"/>
            <a:t> </a:t>
          </a:r>
          <a:r>
            <a:rPr lang="en-US" sz="1400" dirty="0" err="1" smtClean="0"/>
            <a:t>proiectului</a:t>
          </a:r>
          <a:r>
            <a:rPr lang="en-US" sz="1400" dirty="0" smtClean="0"/>
            <a:t>; </a:t>
          </a:r>
          <a:r>
            <a:rPr lang="en-US" sz="1400" dirty="0" err="1" smtClean="0"/>
            <a:t>modul</a:t>
          </a:r>
          <a:r>
            <a:rPr lang="en-US" sz="1400" dirty="0" smtClean="0"/>
            <a:t> de </a:t>
          </a:r>
          <a:r>
            <a:rPr lang="en-US" sz="1400" dirty="0" err="1" smtClean="0"/>
            <a:t>reglementare</a:t>
          </a:r>
          <a:r>
            <a:rPr lang="en-US" sz="1400" dirty="0" smtClean="0"/>
            <a:t> a </a:t>
          </a:r>
          <a:r>
            <a:rPr lang="en-US" sz="1400" dirty="0" err="1" smtClean="0"/>
            <a:t>proprietății</a:t>
          </a:r>
          <a:r>
            <a:rPr lang="en-US" sz="1400" dirty="0" smtClean="0"/>
            <a:t> </a:t>
          </a:r>
          <a:r>
            <a:rPr lang="en-US" sz="1400" dirty="0" err="1" smtClean="0"/>
            <a:t>intelectuale</a:t>
          </a:r>
          <a:r>
            <a:rPr lang="en-US" sz="1400" dirty="0" smtClean="0"/>
            <a:t>; </a:t>
          </a:r>
          <a:endParaRPr lang="en-US" sz="1400" dirty="0"/>
        </a:p>
      </dgm:t>
    </dgm:pt>
    <dgm:pt modelId="{8BC852A7-A2E1-4B11-81B0-A3B3E64820CD}" type="parTrans" cxnId="{77EB056B-F0B5-4CD0-B830-422A0CDB3B3B}">
      <dgm:prSet/>
      <dgm:spPr/>
      <dgm:t>
        <a:bodyPr/>
        <a:lstStyle/>
        <a:p>
          <a:pPr algn="just"/>
          <a:endParaRPr lang="en-US" sz="1400"/>
        </a:p>
      </dgm:t>
    </dgm:pt>
    <dgm:pt modelId="{75570515-83C2-4B89-BF94-3E2F5CDFAB51}" type="sibTrans" cxnId="{77EB056B-F0B5-4CD0-B830-422A0CDB3B3B}">
      <dgm:prSet/>
      <dgm:spPr/>
      <dgm:t>
        <a:bodyPr/>
        <a:lstStyle/>
        <a:p>
          <a:pPr algn="just"/>
          <a:endParaRPr lang="en-US" sz="1400"/>
        </a:p>
      </dgm:t>
    </dgm:pt>
    <dgm:pt modelId="{E64092BA-9255-453A-ADE7-B0495DA9500A}">
      <dgm:prSet custT="1"/>
      <dgm:spPr/>
      <dgm:t>
        <a:bodyPr/>
        <a:lstStyle/>
        <a:p>
          <a:pPr algn="just"/>
          <a:r>
            <a:rPr lang="en-US" sz="1400" dirty="0" err="1" smtClean="0"/>
            <a:t>Adecvanţa</a:t>
          </a:r>
          <a:r>
            <a:rPr lang="en-US" sz="1400" dirty="0" smtClean="0"/>
            <a:t> </a:t>
          </a:r>
          <a:r>
            <a:rPr lang="en-US" sz="1400" dirty="0" err="1" smtClean="0"/>
            <a:t>infrastructurii</a:t>
          </a:r>
          <a:r>
            <a:rPr lang="en-US" sz="1400" dirty="0" smtClean="0"/>
            <a:t> de </a:t>
          </a:r>
          <a:r>
            <a:rPr lang="en-US" sz="1400" dirty="0" err="1" smtClean="0"/>
            <a:t>cercetare</a:t>
          </a:r>
          <a:r>
            <a:rPr lang="en-US" sz="1400" dirty="0" smtClean="0"/>
            <a:t> </a:t>
          </a:r>
          <a:r>
            <a:rPr lang="en-US" sz="1400" dirty="0" err="1" smtClean="0"/>
            <a:t>existente</a:t>
          </a:r>
          <a:r>
            <a:rPr lang="en-US" sz="1400" dirty="0" smtClean="0"/>
            <a:t> </a:t>
          </a:r>
          <a:r>
            <a:rPr lang="en-US" sz="1400" dirty="0" err="1" smtClean="0"/>
            <a:t>pentru</a:t>
          </a:r>
          <a:r>
            <a:rPr lang="en-US" sz="1400" dirty="0" smtClean="0"/>
            <a:t> </a:t>
          </a:r>
          <a:r>
            <a:rPr lang="en-US" sz="1400" dirty="0" err="1" smtClean="0"/>
            <a:t>implementarea</a:t>
          </a:r>
          <a:r>
            <a:rPr lang="en-US" sz="1400" dirty="0" smtClean="0"/>
            <a:t> </a:t>
          </a:r>
          <a:r>
            <a:rPr lang="en-US" sz="1400" dirty="0" err="1" smtClean="0"/>
            <a:t>proiectului</a:t>
          </a:r>
          <a:r>
            <a:rPr lang="en-US" sz="1400" dirty="0" smtClean="0"/>
            <a:t>; </a:t>
          </a:r>
          <a:endParaRPr lang="en-US" sz="1400" dirty="0"/>
        </a:p>
      </dgm:t>
    </dgm:pt>
    <dgm:pt modelId="{DC71632D-305B-4197-8A75-0F38D2A488EB}" type="parTrans" cxnId="{2B7C48C3-B7E5-4914-A7E2-65F34E8E2D3B}">
      <dgm:prSet/>
      <dgm:spPr/>
      <dgm:t>
        <a:bodyPr/>
        <a:lstStyle/>
        <a:p>
          <a:pPr algn="just"/>
          <a:endParaRPr lang="en-US" sz="1400"/>
        </a:p>
      </dgm:t>
    </dgm:pt>
    <dgm:pt modelId="{2BF59FB0-6915-4B5C-AFFD-0871F7D22C68}" type="sibTrans" cxnId="{2B7C48C3-B7E5-4914-A7E2-65F34E8E2D3B}">
      <dgm:prSet/>
      <dgm:spPr/>
      <dgm:t>
        <a:bodyPr/>
        <a:lstStyle/>
        <a:p>
          <a:pPr algn="just"/>
          <a:endParaRPr lang="en-US" sz="1400"/>
        </a:p>
      </dgm:t>
    </dgm:pt>
    <dgm:pt modelId="{8E18023C-9DC6-4F19-8568-6BBDA70A147D}">
      <dgm:prSet custT="1"/>
      <dgm:spPr/>
      <dgm:t>
        <a:bodyPr/>
        <a:lstStyle/>
        <a:p>
          <a:pPr algn="just"/>
          <a:r>
            <a:rPr lang="en-US" sz="1400" dirty="0" err="1" smtClean="0"/>
            <a:t>Disponibilitatea</a:t>
          </a:r>
          <a:r>
            <a:rPr lang="en-US" sz="1400" dirty="0" smtClean="0"/>
            <a:t> </a:t>
          </a:r>
          <a:r>
            <a:rPr lang="en-US" sz="1400" dirty="0" err="1" smtClean="0"/>
            <a:t>surselor</a:t>
          </a:r>
          <a:r>
            <a:rPr lang="en-US" sz="1400" dirty="0" smtClean="0"/>
            <a:t> de </a:t>
          </a:r>
          <a:r>
            <a:rPr lang="en-US" sz="1400" dirty="0" err="1" smtClean="0"/>
            <a:t>cofinanțare</a:t>
          </a:r>
          <a:r>
            <a:rPr lang="en-US" sz="1400" dirty="0" smtClean="0"/>
            <a:t> </a:t>
          </a:r>
          <a:r>
            <a:rPr lang="en-US" sz="1400" dirty="0" err="1" smtClean="0"/>
            <a:t>pentru</a:t>
          </a:r>
          <a:r>
            <a:rPr lang="en-US" sz="1400" dirty="0" smtClean="0"/>
            <a:t> </a:t>
          </a:r>
          <a:r>
            <a:rPr lang="en-US" sz="1400" dirty="0" err="1" smtClean="0"/>
            <a:t>contribuția</a:t>
          </a:r>
          <a:r>
            <a:rPr lang="en-US" sz="1400" dirty="0" smtClean="0"/>
            <a:t> </a:t>
          </a:r>
          <a:r>
            <a:rPr lang="en-US" sz="1400" dirty="0" err="1" smtClean="0"/>
            <a:t>proprie</a:t>
          </a:r>
          <a:r>
            <a:rPr lang="en-US" sz="1400" dirty="0" smtClean="0"/>
            <a:t> a </a:t>
          </a:r>
          <a:r>
            <a:rPr lang="en-US" sz="1400" dirty="0" err="1" smtClean="0"/>
            <a:t>întreprinderii</a:t>
          </a:r>
          <a:r>
            <a:rPr lang="en-US" sz="1400" dirty="0" smtClean="0"/>
            <a:t>/</a:t>
          </a:r>
          <a:r>
            <a:rPr lang="en-US" sz="1400" dirty="0" err="1" smtClean="0"/>
            <a:t>întreprinderilor</a:t>
          </a:r>
          <a:r>
            <a:rPr lang="en-US" sz="1400" dirty="0" smtClean="0"/>
            <a:t>. </a:t>
          </a:r>
          <a:endParaRPr lang="en-US" sz="1400" dirty="0"/>
        </a:p>
      </dgm:t>
    </dgm:pt>
    <dgm:pt modelId="{A27971A3-CB91-449C-B728-459ECAAC30CC}" type="parTrans" cxnId="{2CC6ADBA-C1C4-4E48-BD54-EE6A5E852829}">
      <dgm:prSet/>
      <dgm:spPr/>
      <dgm:t>
        <a:bodyPr/>
        <a:lstStyle/>
        <a:p>
          <a:pPr algn="just"/>
          <a:endParaRPr lang="en-US" sz="1400"/>
        </a:p>
      </dgm:t>
    </dgm:pt>
    <dgm:pt modelId="{7F7C31FE-0D20-4816-BB51-DC6CB77C943C}" type="sibTrans" cxnId="{2CC6ADBA-C1C4-4E48-BD54-EE6A5E852829}">
      <dgm:prSet/>
      <dgm:spPr/>
      <dgm:t>
        <a:bodyPr/>
        <a:lstStyle/>
        <a:p>
          <a:pPr algn="just"/>
          <a:endParaRPr lang="en-US" sz="1400"/>
        </a:p>
      </dgm:t>
    </dgm:pt>
    <dgm:pt modelId="{A43963D0-14FC-4786-A4FA-F2446FEED71E}" type="pres">
      <dgm:prSet presAssocID="{EF691E59-1027-40DF-8C25-1D6CD3589AB2}" presName="linear" presStyleCnt="0">
        <dgm:presLayoutVars>
          <dgm:dir/>
          <dgm:animLvl val="lvl"/>
          <dgm:resizeHandles val="exact"/>
        </dgm:presLayoutVars>
      </dgm:prSet>
      <dgm:spPr/>
      <dgm:t>
        <a:bodyPr/>
        <a:lstStyle/>
        <a:p>
          <a:endParaRPr lang="en-US"/>
        </a:p>
      </dgm:t>
    </dgm:pt>
    <dgm:pt modelId="{DFDE09FE-D76A-4186-9EE0-7D63CC5D9555}" type="pres">
      <dgm:prSet presAssocID="{2A43D0A7-4892-46F5-A6BB-E34AC7723948}" presName="parentLin" presStyleCnt="0"/>
      <dgm:spPr/>
    </dgm:pt>
    <dgm:pt modelId="{90C98690-9D9C-428D-9692-1E4FFEE6BCD1}" type="pres">
      <dgm:prSet presAssocID="{2A43D0A7-4892-46F5-A6BB-E34AC7723948}" presName="parentLeftMargin" presStyleLbl="node1" presStyleIdx="0" presStyleCnt="6"/>
      <dgm:spPr/>
      <dgm:t>
        <a:bodyPr/>
        <a:lstStyle/>
        <a:p>
          <a:endParaRPr lang="en-US"/>
        </a:p>
      </dgm:t>
    </dgm:pt>
    <dgm:pt modelId="{75E739E0-D29D-4FEF-AACE-16777D4EF22E}" type="pres">
      <dgm:prSet presAssocID="{2A43D0A7-4892-46F5-A6BB-E34AC7723948}" presName="parentText" presStyleLbl="node1" presStyleIdx="0" presStyleCnt="6" custScaleX="142857">
        <dgm:presLayoutVars>
          <dgm:chMax val="0"/>
          <dgm:bulletEnabled val="1"/>
        </dgm:presLayoutVars>
      </dgm:prSet>
      <dgm:spPr/>
      <dgm:t>
        <a:bodyPr/>
        <a:lstStyle/>
        <a:p>
          <a:endParaRPr lang="en-US"/>
        </a:p>
      </dgm:t>
    </dgm:pt>
    <dgm:pt modelId="{B652BB1F-FD14-408F-85DC-5C27C860D146}" type="pres">
      <dgm:prSet presAssocID="{2A43D0A7-4892-46F5-A6BB-E34AC7723948}" presName="negativeSpace" presStyleCnt="0"/>
      <dgm:spPr/>
    </dgm:pt>
    <dgm:pt modelId="{C2A02C6A-733F-43FB-81DB-732E40389F98}" type="pres">
      <dgm:prSet presAssocID="{2A43D0A7-4892-46F5-A6BB-E34AC7723948}" presName="childText" presStyleLbl="conFgAcc1" presStyleIdx="0" presStyleCnt="6">
        <dgm:presLayoutVars>
          <dgm:bulletEnabled val="1"/>
        </dgm:presLayoutVars>
      </dgm:prSet>
      <dgm:spPr/>
    </dgm:pt>
    <dgm:pt modelId="{E3EC6CA7-DDBD-44D0-BE7C-6C8577CF4E52}" type="pres">
      <dgm:prSet presAssocID="{7057EAF4-1979-4CAF-AE80-91FBD4DCE2B5}" presName="spaceBetweenRectangles" presStyleCnt="0"/>
      <dgm:spPr/>
    </dgm:pt>
    <dgm:pt modelId="{0AC6B711-5A13-4208-8E8F-E19F5B297E6E}" type="pres">
      <dgm:prSet presAssocID="{AC01AF6E-FF43-480A-9A7B-0C03A71D2131}" presName="parentLin" presStyleCnt="0"/>
      <dgm:spPr/>
    </dgm:pt>
    <dgm:pt modelId="{DC36EA70-0FFC-471F-84FC-58B9624B7AD3}" type="pres">
      <dgm:prSet presAssocID="{AC01AF6E-FF43-480A-9A7B-0C03A71D2131}" presName="parentLeftMargin" presStyleLbl="node1" presStyleIdx="0" presStyleCnt="6"/>
      <dgm:spPr/>
      <dgm:t>
        <a:bodyPr/>
        <a:lstStyle/>
        <a:p>
          <a:endParaRPr lang="en-US"/>
        </a:p>
      </dgm:t>
    </dgm:pt>
    <dgm:pt modelId="{11C26CE7-F40D-45A6-A452-6C6264A1AD08}" type="pres">
      <dgm:prSet presAssocID="{AC01AF6E-FF43-480A-9A7B-0C03A71D2131}" presName="parentText" presStyleLbl="node1" presStyleIdx="1" presStyleCnt="6" custScaleX="142857">
        <dgm:presLayoutVars>
          <dgm:chMax val="0"/>
          <dgm:bulletEnabled val="1"/>
        </dgm:presLayoutVars>
      </dgm:prSet>
      <dgm:spPr/>
      <dgm:t>
        <a:bodyPr/>
        <a:lstStyle/>
        <a:p>
          <a:endParaRPr lang="en-US"/>
        </a:p>
      </dgm:t>
    </dgm:pt>
    <dgm:pt modelId="{DA454559-E434-45A5-8B0D-73F792CD1725}" type="pres">
      <dgm:prSet presAssocID="{AC01AF6E-FF43-480A-9A7B-0C03A71D2131}" presName="negativeSpace" presStyleCnt="0"/>
      <dgm:spPr/>
    </dgm:pt>
    <dgm:pt modelId="{53FE603A-1DAB-4532-967A-35B60096F79B}" type="pres">
      <dgm:prSet presAssocID="{AC01AF6E-FF43-480A-9A7B-0C03A71D2131}" presName="childText" presStyleLbl="conFgAcc1" presStyleIdx="1" presStyleCnt="6">
        <dgm:presLayoutVars>
          <dgm:bulletEnabled val="1"/>
        </dgm:presLayoutVars>
      </dgm:prSet>
      <dgm:spPr/>
    </dgm:pt>
    <dgm:pt modelId="{19489E94-DBF6-4938-A3B4-F8CCDC8D8816}" type="pres">
      <dgm:prSet presAssocID="{E8806646-2C8D-4D56-9179-37E671C68C3A}" presName="spaceBetweenRectangles" presStyleCnt="0"/>
      <dgm:spPr/>
    </dgm:pt>
    <dgm:pt modelId="{6E5A36CA-DFCD-4C6A-8A49-CF3F96F900CE}" type="pres">
      <dgm:prSet presAssocID="{C0C7006C-449F-40BD-B53B-47B2CFB3BA03}" presName="parentLin" presStyleCnt="0"/>
      <dgm:spPr/>
    </dgm:pt>
    <dgm:pt modelId="{2AE6DA7A-7C83-4FAB-ABD3-53E88E5E7629}" type="pres">
      <dgm:prSet presAssocID="{C0C7006C-449F-40BD-B53B-47B2CFB3BA03}" presName="parentLeftMargin" presStyleLbl="node1" presStyleIdx="1" presStyleCnt="6"/>
      <dgm:spPr/>
      <dgm:t>
        <a:bodyPr/>
        <a:lstStyle/>
        <a:p>
          <a:endParaRPr lang="en-US"/>
        </a:p>
      </dgm:t>
    </dgm:pt>
    <dgm:pt modelId="{1E682AF0-2DA7-48E0-B5DB-EC37DB608954}" type="pres">
      <dgm:prSet presAssocID="{C0C7006C-449F-40BD-B53B-47B2CFB3BA03}" presName="parentText" presStyleLbl="node1" presStyleIdx="2" presStyleCnt="6" custScaleX="142857">
        <dgm:presLayoutVars>
          <dgm:chMax val="0"/>
          <dgm:bulletEnabled val="1"/>
        </dgm:presLayoutVars>
      </dgm:prSet>
      <dgm:spPr/>
      <dgm:t>
        <a:bodyPr/>
        <a:lstStyle/>
        <a:p>
          <a:endParaRPr lang="en-US"/>
        </a:p>
      </dgm:t>
    </dgm:pt>
    <dgm:pt modelId="{50645494-40E7-4DF5-B1A3-61984ADF5752}" type="pres">
      <dgm:prSet presAssocID="{C0C7006C-449F-40BD-B53B-47B2CFB3BA03}" presName="negativeSpace" presStyleCnt="0"/>
      <dgm:spPr/>
    </dgm:pt>
    <dgm:pt modelId="{A322C938-D450-49B7-B5A9-BBAF88ED5DCF}" type="pres">
      <dgm:prSet presAssocID="{C0C7006C-449F-40BD-B53B-47B2CFB3BA03}" presName="childText" presStyleLbl="conFgAcc1" presStyleIdx="2" presStyleCnt="6">
        <dgm:presLayoutVars>
          <dgm:bulletEnabled val="1"/>
        </dgm:presLayoutVars>
      </dgm:prSet>
      <dgm:spPr/>
    </dgm:pt>
    <dgm:pt modelId="{0272F02B-ACEA-4CE8-A0AA-2C465BE9ED59}" type="pres">
      <dgm:prSet presAssocID="{B1217A88-E1E4-45FE-9C78-C3ABAD40FC71}" presName="spaceBetweenRectangles" presStyleCnt="0"/>
      <dgm:spPr/>
    </dgm:pt>
    <dgm:pt modelId="{E25F5E2F-57B6-43FB-8B81-33D45AAE9D47}" type="pres">
      <dgm:prSet presAssocID="{C78FBB1E-A42A-476C-84C3-D04B0C87E112}" presName="parentLin" presStyleCnt="0"/>
      <dgm:spPr/>
    </dgm:pt>
    <dgm:pt modelId="{F478FFBA-8E80-4F29-A5C7-49E1C7139250}" type="pres">
      <dgm:prSet presAssocID="{C78FBB1E-A42A-476C-84C3-D04B0C87E112}" presName="parentLeftMargin" presStyleLbl="node1" presStyleIdx="2" presStyleCnt="6"/>
      <dgm:spPr/>
      <dgm:t>
        <a:bodyPr/>
        <a:lstStyle/>
        <a:p>
          <a:endParaRPr lang="en-US"/>
        </a:p>
      </dgm:t>
    </dgm:pt>
    <dgm:pt modelId="{083BD70E-9EBF-4A22-8CE6-98473AF33927}" type="pres">
      <dgm:prSet presAssocID="{C78FBB1E-A42A-476C-84C3-D04B0C87E112}" presName="parentText" presStyleLbl="node1" presStyleIdx="3" presStyleCnt="6" custScaleX="142857">
        <dgm:presLayoutVars>
          <dgm:chMax val="0"/>
          <dgm:bulletEnabled val="1"/>
        </dgm:presLayoutVars>
      </dgm:prSet>
      <dgm:spPr/>
      <dgm:t>
        <a:bodyPr/>
        <a:lstStyle/>
        <a:p>
          <a:endParaRPr lang="en-US"/>
        </a:p>
      </dgm:t>
    </dgm:pt>
    <dgm:pt modelId="{72174C8B-C30C-47FF-ABAB-75963CFDF10B}" type="pres">
      <dgm:prSet presAssocID="{C78FBB1E-A42A-476C-84C3-D04B0C87E112}" presName="negativeSpace" presStyleCnt="0"/>
      <dgm:spPr/>
    </dgm:pt>
    <dgm:pt modelId="{99BE094A-33AF-4BFA-B0B6-7A5A93D3EBB9}" type="pres">
      <dgm:prSet presAssocID="{C78FBB1E-A42A-476C-84C3-D04B0C87E112}" presName="childText" presStyleLbl="conFgAcc1" presStyleIdx="3" presStyleCnt="6">
        <dgm:presLayoutVars>
          <dgm:bulletEnabled val="1"/>
        </dgm:presLayoutVars>
      </dgm:prSet>
      <dgm:spPr/>
    </dgm:pt>
    <dgm:pt modelId="{EA87B5BC-CACE-41D8-BF84-125C67D639C3}" type="pres">
      <dgm:prSet presAssocID="{75570515-83C2-4B89-BF94-3E2F5CDFAB51}" presName="spaceBetweenRectangles" presStyleCnt="0"/>
      <dgm:spPr/>
    </dgm:pt>
    <dgm:pt modelId="{0D653FF7-D93D-47D3-993B-A226CC872530}" type="pres">
      <dgm:prSet presAssocID="{E64092BA-9255-453A-ADE7-B0495DA9500A}" presName="parentLin" presStyleCnt="0"/>
      <dgm:spPr/>
    </dgm:pt>
    <dgm:pt modelId="{A8744398-61A5-4B69-8470-AF51BD24E4F9}" type="pres">
      <dgm:prSet presAssocID="{E64092BA-9255-453A-ADE7-B0495DA9500A}" presName="parentLeftMargin" presStyleLbl="node1" presStyleIdx="3" presStyleCnt="6"/>
      <dgm:spPr/>
      <dgm:t>
        <a:bodyPr/>
        <a:lstStyle/>
        <a:p>
          <a:endParaRPr lang="en-US"/>
        </a:p>
      </dgm:t>
    </dgm:pt>
    <dgm:pt modelId="{E2AF15CE-92A0-4295-9DC4-0C19B0D70E8E}" type="pres">
      <dgm:prSet presAssocID="{E64092BA-9255-453A-ADE7-B0495DA9500A}" presName="parentText" presStyleLbl="node1" presStyleIdx="4" presStyleCnt="6" custScaleX="142857">
        <dgm:presLayoutVars>
          <dgm:chMax val="0"/>
          <dgm:bulletEnabled val="1"/>
        </dgm:presLayoutVars>
      </dgm:prSet>
      <dgm:spPr/>
      <dgm:t>
        <a:bodyPr/>
        <a:lstStyle/>
        <a:p>
          <a:endParaRPr lang="en-US"/>
        </a:p>
      </dgm:t>
    </dgm:pt>
    <dgm:pt modelId="{4456D853-4C41-42AD-94F9-26890AF60F86}" type="pres">
      <dgm:prSet presAssocID="{E64092BA-9255-453A-ADE7-B0495DA9500A}" presName="negativeSpace" presStyleCnt="0"/>
      <dgm:spPr/>
    </dgm:pt>
    <dgm:pt modelId="{E9131147-6679-4052-9819-9F8F83305108}" type="pres">
      <dgm:prSet presAssocID="{E64092BA-9255-453A-ADE7-B0495DA9500A}" presName="childText" presStyleLbl="conFgAcc1" presStyleIdx="4" presStyleCnt="6">
        <dgm:presLayoutVars>
          <dgm:bulletEnabled val="1"/>
        </dgm:presLayoutVars>
      </dgm:prSet>
      <dgm:spPr/>
    </dgm:pt>
    <dgm:pt modelId="{63F0C2C8-4029-45DB-AA26-531F3E878C65}" type="pres">
      <dgm:prSet presAssocID="{2BF59FB0-6915-4B5C-AFFD-0871F7D22C68}" presName="spaceBetweenRectangles" presStyleCnt="0"/>
      <dgm:spPr/>
    </dgm:pt>
    <dgm:pt modelId="{868268CE-876C-43A8-8201-CCB3A8FAB221}" type="pres">
      <dgm:prSet presAssocID="{8E18023C-9DC6-4F19-8568-6BBDA70A147D}" presName="parentLin" presStyleCnt="0"/>
      <dgm:spPr/>
    </dgm:pt>
    <dgm:pt modelId="{2C9C2594-A074-4551-8A1C-B2FA31FEE906}" type="pres">
      <dgm:prSet presAssocID="{8E18023C-9DC6-4F19-8568-6BBDA70A147D}" presName="parentLeftMargin" presStyleLbl="node1" presStyleIdx="4" presStyleCnt="6"/>
      <dgm:spPr/>
      <dgm:t>
        <a:bodyPr/>
        <a:lstStyle/>
        <a:p>
          <a:endParaRPr lang="en-US"/>
        </a:p>
      </dgm:t>
    </dgm:pt>
    <dgm:pt modelId="{5AAB865A-4DAF-40F6-9533-69CCE4CE42E3}" type="pres">
      <dgm:prSet presAssocID="{8E18023C-9DC6-4F19-8568-6BBDA70A147D}" presName="parentText" presStyleLbl="node1" presStyleIdx="5" presStyleCnt="6" custScaleX="142857">
        <dgm:presLayoutVars>
          <dgm:chMax val="0"/>
          <dgm:bulletEnabled val="1"/>
        </dgm:presLayoutVars>
      </dgm:prSet>
      <dgm:spPr/>
      <dgm:t>
        <a:bodyPr/>
        <a:lstStyle/>
        <a:p>
          <a:endParaRPr lang="en-US"/>
        </a:p>
      </dgm:t>
    </dgm:pt>
    <dgm:pt modelId="{982B439B-2568-40E5-9A85-F8942B41F981}" type="pres">
      <dgm:prSet presAssocID="{8E18023C-9DC6-4F19-8568-6BBDA70A147D}" presName="negativeSpace" presStyleCnt="0"/>
      <dgm:spPr/>
    </dgm:pt>
    <dgm:pt modelId="{1CD7911D-383C-45AA-9CAD-25FF886AE8D7}" type="pres">
      <dgm:prSet presAssocID="{8E18023C-9DC6-4F19-8568-6BBDA70A147D}" presName="childText" presStyleLbl="conFgAcc1" presStyleIdx="5" presStyleCnt="6">
        <dgm:presLayoutVars>
          <dgm:bulletEnabled val="1"/>
        </dgm:presLayoutVars>
      </dgm:prSet>
      <dgm:spPr/>
    </dgm:pt>
  </dgm:ptLst>
  <dgm:cxnLst>
    <dgm:cxn modelId="{28D72FCB-78FE-46DF-A986-A8611C51BF01}" type="presOf" srcId="{2A43D0A7-4892-46F5-A6BB-E34AC7723948}" destId="{75E739E0-D29D-4FEF-AACE-16777D4EF22E}" srcOrd="1" destOrd="0" presId="urn:microsoft.com/office/officeart/2005/8/layout/list1"/>
    <dgm:cxn modelId="{2D623A94-1AE5-4843-9395-A483B0392D36}" type="presOf" srcId="{AC01AF6E-FF43-480A-9A7B-0C03A71D2131}" destId="{11C26CE7-F40D-45A6-A452-6C6264A1AD08}" srcOrd="1" destOrd="0" presId="urn:microsoft.com/office/officeart/2005/8/layout/list1"/>
    <dgm:cxn modelId="{A5E6CCDC-7613-48C3-BB5B-DE740E490AC8}" srcId="{EF691E59-1027-40DF-8C25-1D6CD3589AB2}" destId="{2A43D0A7-4892-46F5-A6BB-E34AC7723948}" srcOrd="0" destOrd="0" parTransId="{346D808D-0B87-4B32-A6B1-6012F3B1BEAE}" sibTransId="{7057EAF4-1979-4CAF-AE80-91FBD4DCE2B5}"/>
    <dgm:cxn modelId="{2070B346-DE82-4910-BD9F-F7A2467E0DBD}" type="presOf" srcId="{EF691E59-1027-40DF-8C25-1D6CD3589AB2}" destId="{A43963D0-14FC-4786-A4FA-F2446FEED71E}" srcOrd="0" destOrd="0" presId="urn:microsoft.com/office/officeart/2005/8/layout/list1"/>
    <dgm:cxn modelId="{A5F76C75-DA3F-47B3-897C-91192063D504}" type="presOf" srcId="{E64092BA-9255-453A-ADE7-B0495DA9500A}" destId="{E2AF15CE-92A0-4295-9DC4-0C19B0D70E8E}" srcOrd="1" destOrd="0" presId="urn:microsoft.com/office/officeart/2005/8/layout/list1"/>
    <dgm:cxn modelId="{3F5E9913-6F80-470A-8D0F-4F171D3C24DE}" srcId="{EF691E59-1027-40DF-8C25-1D6CD3589AB2}" destId="{C0C7006C-449F-40BD-B53B-47B2CFB3BA03}" srcOrd="2" destOrd="0" parTransId="{A3A9A167-6942-4784-A7A6-2F6F8384721E}" sibTransId="{B1217A88-E1E4-45FE-9C78-C3ABAD40FC71}"/>
    <dgm:cxn modelId="{3361FDF6-B0A7-4E98-91F1-798CEEFAAEE1}" type="presOf" srcId="{C0C7006C-449F-40BD-B53B-47B2CFB3BA03}" destId="{2AE6DA7A-7C83-4FAB-ABD3-53E88E5E7629}" srcOrd="0" destOrd="0" presId="urn:microsoft.com/office/officeart/2005/8/layout/list1"/>
    <dgm:cxn modelId="{AB911A8A-364B-4062-89BA-A7EE910DC1EB}" type="presOf" srcId="{2A43D0A7-4892-46F5-A6BB-E34AC7723948}" destId="{90C98690-9D9C-428D-9692-1E4FFEE6BCD1}" srcOrd="0" destOrd="0" presId="urn:microsoft.com/office/officeart/2005/8/layout/list1"/>
    <dgm:cxn modelId="{593B54FB-7D4F-4536-962C-0E2BA263B44F}" type="presOf" srcId="{C78FBB1E-A42A-476C-84C3-D04B0C87E112}" destId="{083BD70E-9EBF-4A22-8CE6-98473AF33927}" srcOrd="1" destOrd="0" presId="urn:microsoft.com/office/officeart/2005/8/layout/list1"/>
    <dgm:cxn modelId="{36C368E9-6CC8-4D46-B4C7-3A0075EFDB3E}" type="presOf" srcId="{8E18023C-9DC6-4F19-8568-6BBDA70A147D}" destId="{2C9C2594-A074-4551-8A1C-B2FA31FEE906}" srcOrd="0" destOrd="0" presId="urn:microsoft.com/office/officeart/2005/8/layout/list1"/>
    <dgm:cxn modelId="{77EB056B-F0B5-4CD0-B830-422A0CDB3B3B}" srcId="{EF691E59-1027-40DF-8C25-1D6CD3589AB2}" destId="{C78FBB1E-A42A-476C-84C3-D04B0C87E112}" srcOrd="3" destOrd="0" parTransId="{8BC852A7-A2E1-4B11-81B0-A3B3E64820CD}" sibTransId="{75570515-83C2-4B89-BF94-3E2F5CDFAB51}"/>
    <dgm:cxn modelId="{E336BC08-9C13-4D6C-9DD5-570218E7257E}" type="presOf" srcId="{C78FBB1E-A42A-476C-84C3-D04B0C87E112}" destId="{F478FFBA-8E80-4F29-A5C7-49E1C7139250}" srcOrd="0" destOrd="0" presId="urn:microsoft.com/office/officeart/2005/8/layout/list1"/>
    <dgm:cxn modelId="{2CC6ADBA-C1C4-4E48-BD54-EE6A5E852829}" srcId="{EF691E59-1027-40DF-8C25-1D6CD3589AB2}" destId="{8E18023C-9DC6-4F19-8568-6BBDA70A147D}" srcOrd="5" destOrd="0" parTransId="{A27971A3-CB91-449C-B728-459ECAAC30CC}" sibTransId="{7F7C31FE-0D20-4816-BB51-DC6CB77C943C}"/>
    <dgm:cxn modelId="{2B7C48C3-B7E5-4914-A7E2-65F34E8E2D3B}" srcId="{EF691E59-1027-40DF-8C25-1D6CD3589AB2}" destId="{E64092BA-9255-453A-ADE7-B0495DA9500A}" srcOrd="4" destOrd="0" parTransId="{DC71632D-305B-4197-8A75-0F38D2A488EB}" sibTransId="{2BF59FB0-6915-4B5C-AFFD-0871F7D22C68}"/>
    <dgm:cxn modelId="{EE295F96-59E2-4C28-B4FE-B97538118B7A}" type="presOf" srcId="{AC01AF6E-FF43-480A-9A7B-0C03A71D2131}" destId="{DC36EA70-0FFC-471F-84FC-58B9624B7AD3}" srcOrd="0" destOrd="0" presId="urn:microsoft.com/office/officeart/2005/8/layout/list1"/>
    <dgm:cxn modelId="{D1DDB201-C37A-4721-B4C6-1E8F7822D5ED}" type="presOf" srcId="{8E18023C-9DC6-4F19-8568-6BBDA70A147D}" destId="{5AAB865A-4DAF-40F6-9533-69CCE4CE42E3}" srcOrd="1" destOrd="0" presId="urn:microsoft.com/office/officeart/2005/8/layout/list1"/>
    <dgm:cxn modelId="{FDE285DD-F977-4BF5-B119-F0925C050050}" type="presOf" srcId="{C0C7006C-449F-40BD-B53B-47B2CFB3BA03}" destId="{1E682AF0-2DA7-48E0-B5DB-EC37DB608954}" srcOrd="1" destOrd="0" presId="urn:microsoft.com/office/officeart/2005/8/layout/list1"/>
    <dgm:cxn modelId="{5B03B771-1386-4F53-9C2C-35A029FF47BF}" srcId="{EF691E59-1027-40DF-8C25-1D6CD3589AB2}" destId="{AC01AF6E-FF43-480A-9A7B-0C03A71D2131}" srcOrd="1" destOrd="0" parTransId="{7FA6743D-AE76-447A-BB9D-28C81ABF398F}" sibTransId="{E8806646-2C8D-4D56-9179-37E671C68C3A}"/>
    <dgm:cxn modelId="{F460917E-668B-4D71-8DB2-45146B2132D3}" type="presOf" srcId="{E64092BA-9255-453A-ADE7-B0495DA9500A}" destId="{A8744398-61A5-4B69-8470-AF51BD24E4F9}" srcOrd="0" destOrd="0" presId="urn:microsoft.com/office/officeart/2005/8/layout/list1"/>
    <dgm:cxn modelId="{0B24DA4D-E8AB-43BA-823C-274048282AED}" type="presParOf" srcId="{A43963D0-14FC-4786-A4FA-F2446FEED71E}" destId="{DFDE09FE-D76A-4186-9EE0-7D63CC5D9555}" srcOrd="0" destOrd="0" presId="urn:microsoft.com/office/officeart/2005/8/layout/list1"/>
    <dgm:cxn modelId="{E5AB0FCF-2BAC-42A3-A812-ECDD8DB3EF2E}" type="presParOf" srcId="{DFDE09FE-D76A-4186-9EE0-7D63CC5D9555}" destId="{90C98690-9D9C-428D-9692-1E4FFEE6BCD1}" srcOrd="0" destOrd="0" presId="urn:microsoft.com/office/officeart/2005/8/layout/list1"/>
    <dgm:cxn modelId="{3739F20E-CDB9-447D-A62A-ADA335880723}" type="presParOf" srcId="{DFDE09FE-D76A-4186-9EE0-7D63CC5D9555}" destId="{75E739E0-D29D-4FEF-AACE-16777D4EF22E}" srcOrd="1" destOrd="0" presId="urn:microsoft.com/office/officeart/2005/8/layout/list1"/>
    <dgm:cxn modelId="{5AC7A406-46D6-4DBE-A0C2-0C4C4D26C761}" type="presParOf" srcId="{A43963D0-14FC-4786-A4FA-F2446FEED71E}" destId="{B652BB1F-FD14-408F-85DC-5C27C860D146}" srcOrd="1" destOrd="0" presId="urn:microsoft.com/office/officeart/2005/8/layout/list1"/>
    <dgm:cxn modelId="{4D122D26-576B-48EA-AF35-137B28FE9039}" type="presParOf" srcId="{A43963D0-14FC-4786-A4FA-F2446FEED71E}" destId="{C2A02C6A-733F-43FB-81DB-732E40389F98}" srcOrd="2" destOrd="0" presId="urn:microsoft.com/office/officeart/2005/8/layout/list1"/>
    <dgm:cxn modelId="{28C3859A-D592-47BE-BD1C-18F53290B230}" type="presParOf" srcId="{A43963D0-14FC-4786-A4FA-F2446FEED71E}" destId="{E3EC6CA7-DDBD-44D0-BE7C-6C8577CF4E52}" srcOrd="3" destOrd="0" presId="urn:microsoft.com/office/officeart/2005/8/layout/list1"/>
    <dgm:cxn modelId="{D006E004-8BED-4CF9-83C8-06BD086E8B0D}" type="presParOf" srcId="{A43963D0-14FC-4786-A4FA-F2446FEED71E}" destId="{0AC6B711-5A13-4208-8E8F-E19F5B297E6E}" srcOrd="4" destOrd="0" presId="urn:microsoft.com/office/officeart/2005/8/layout/list1"/>
    <dgm:cxn modelId="{1116248B-BA2C-4D31-A28B-772C4552277F}" type="presParOf" srcId="{0AC6B711-5A13-4208-8E8F-E19F5B297E6E}" destId="{DC36EA70-0FFC-471F-84FC-58B9624B7AD3}" srcOrd="0" destOrd="0" presId="urn:microsoft.com/office/officeart/2005/8/layout/list1"/>
    <dgm:cxn modelId="{2DA4BEC3-CC6F-45BF-82D0-E6BFD81AB32A}" type="presParOf" srcId="{0AC6B711-5A13-4208-8E8F-E19F5B297E6E}" destId="{11C26CE7-F40D-45A6-A452-6C6264A1AD08}" srcOrd="1" destOrd="0" presId="urn:microsoft.com/office/officeart/2005/8/layout/list1"/>
    <dgm:cxn modelId="{48BC7EFE-7F47-460B-8697-22712E311660}" type="presParOf" srcId="{A43963D0-14FC-4786-A4FA-F2446FEED71E}" destId="{DA454559-E434-45A5-8B0D-73F792CD1725}" srcOrd="5" destOrd="0" presId="urn:microsoft.com/office/officeart/2005/8/layout/list1"/>
    <dgm:cxn modelId="{ADEF90A5-61CA-4956-AA44-BB5A0225AEA5}" type="presParOf" srcId="{A43963D0-14FC-4786-A4FA-F2446FEED71E}" destId="{53FE603A-1DAB-4532-967A-35B60096F79B}" srcOrd="6" destOrd="0" presId="urn:microsoft.com/office/officeart/2005/8/layout/list1"/>
    <dgm:cxn modelId="{7871E699-C2FC-4CDE-8C9F-99D18D7BB7D3}" type="presParOf" srcId="{A43963D0-14FC-4786-A4FA-F2446FEED71E}" destId="{19489E94-DBF6-4938-A3B4-F8CCDC8D8816}" srcOrd="7" destOrd="0" presId="urn:microsoft.com/office/officeart/2005/8/layout/list1"/>
    <dgm:cxn modelId="{99F34FE7-C92D-4AD6-93B7-F70F238232A4}" type="presParOf" srcId="{A43963D0-14FC-4786-A4FA-F2446FEED71E}" destId="{6E5A36CA-DFCD-4C6A-8A49-CF3F96F900CE}" srcOrd="8" destOrd="0" presId="urn:microsoft.com/office/officeart/2005/8/layout/list1"/>
    <dgm:cxn modelId="{4FEB4CA8-DA8E-4E83-90B7-E13824CDCE45}" type="presParOf" srcId="{6E5A36CA-DFCD-4C6A-8A49-CF3F96F900CE}" destId="{2AE6DA7A-7C83-4FAB-ABD3-53E88E5E7629}" srcOrd="0" destOrd="0" presId="urn:microsoft.com/office/officeart/2005/8/layout/list1"/>
    <dgm:cxn modelId="{EA9EA0E6-C6CC-4722-A868-BC491ECCACB6}" type="presParOf" srcId="{6E5A36CA-DFCD-4C6A-8A49-CF3F96F900CE}" destId="{1E682AF0-2DA7-48E0-B5DB-EC37DB608954}" srcOrd="1" destOrd="0" presId="urn:microsoft.com/office/officeart/2005/8/layout/list1"/>
    <dgm:cxn modelId="{9CD6A5FB-7EC4-44D3-B4E2-52741BB0EBAD}" type="presParOf" srcId="{A43963D0-14FC-4786-A4FA-F2446FEED71E}" destId="{50645494-40E7-4DF5-B1A3-61984ADF5752}" srcOrd="9" destOrd="0" presId="urn:microsoft.com/office/officeart/2005/8/layout/list1"/>
    <dgm:cxn modelId="{9F052022-2AFB-43E2-8783-14BACDC58A9C}" type="presParOf" srcId="{A43963D0-14FC-4786-A4FA-F2446FEED71E}" destId="{A322C938-D450-49B7-B5A9-BBAF88ED5DCF}" srcOrd="10" destOrd="0" presId="urn:microsoft.com/office/officeart/2005/8/layout/list1"/>
    <dgm:cxn modelId="{6086B31C-7BEA-4B92-AE82-08D712BC9B57}" type="presParOf" srcId="{A43963D0-14FC-4786-A4FA-F2446FEED71E}" destId="{0272F02B-ACEA-4CE8-A0AA-2C465BE9ED59}" srcOrd="11" destOrd="0" presId="urn:microsoft.com/office/officeart/2005/8/layout/list1"/>
    <dgm:cxn modelId="{B2B759E2-E562-4999-9FD1-D293062E3630}" type="presParOf" srcId="{A43963D0-14FC-4786-A4FA-F2446FEED71E}" destId="{E25F5E2F-57B6-43FB-8B81-33D45AAE9D47}" srcOrd="12" destOrd="0" presId="urn:microsoft.com/office/officeart/2005/8/layout/list1"/>
    <dgm:cxn modelId="{AAEF0869-0FDC-45E5-BCFD-6E497ED8CBBE}" type="presParOf" srcId="{E25F5E2F-57B6-43FB-8B81-33D45AAE9D47}" destId="{F478FFBA-8E80-4F29-A5C7-49E1C7139250}" srcOrd="0" destOrd="0" presId="urn:microsoft.com/office/officeart/2005/8/layout/list1"/>
    <dgm:cxn modelId="{7DF9A9F7-AF20-4229-924C-439CD74E4188}" type="presParOf" srcId="{E25F5E2F-57B6-43FB-8B81-33D45AAE9D47}" destId="{083BD70E-9EBF-4A22-8CE6-98473AF33927}" srcOrd="1" destOrd="0" presId="urn:microsoft.com/office/officeart/2005/8/layout/list1"/>
    <dgm:cxn modelId="{4AE7D0C2-A577-40B1-9932-7CC123E7024E}" type="presParOf" srcId="{A43963D0-14FC-4786-A4FA-F2446FEED71E}" destId="{72174C8B-C30C-47FF-ABAB-75963CFDF10B}" srcOrd="13" destOrd="0" presId="urn:microsoft.com/office/officeart/2005/8/layout/list1"/>
    <dgm:cxn modelId="{11BBE8DC-6F79-497A-B652-E60ED0910B81}" type="presParOf" srcId="{A43963D0-14FC-4786-A4FA-F2446FEED71E}" destId="{99BE094A-33AF-4BFA-B0B6-7A5A93D3EBB9}" srcOrd="14" destOrd="0" presId="urn:microsoft.com/office/officeart/2005/8/layout/list1"/>
    <dgm:cxn modelId="{6A3CBE00-91D6-4CD2-A61D-A0CA6BCE2030}" type="presParOf" srcId="{A43963D0-14FC-4786-A4FA-F2446FEED71E}" destId="{EA87B5BC-CACE-41D8-BF84-125C67D639C3}" srcOrd="15" destOrd="0" presId="urn:microsoft.com/office/officeart/2005/8/layout/list1"/>
    <dgm:cxn modelId="{434FDFAC-8AE6-4A4D-991F-29F0B5E9EA08}" type="presParOf" srcId="{A43963D0-14FC-4786-A4FA-F2446FEED71E}" destId="{0D653FF7-D93D-47D3-993B-A226CC872530}" srcOrd="16" destOrd="0" presId="urn:microsoft.com/office/officeart/2005/8/layout/list1"/>
    <dgm:cxn modelId="{86690DB8-A021-4A6C-AA1F-E185A329BCD7}" type="presParOf" srcId="{0D653FF7-D93D-47D3-993B-A226CC872530}" destId="{A8744398-61A5-4B69-8470-AF51BD24E4F9}" srcOrd="0" destOrd="0" presId="urn:microsoft.com/office/officeart/2005/8/layout/list1"/>
    <dgm:cxn modelId="{7C179612-5EB4-4032-A296-832906C812B4}" type="presParOf" srcId="{0D653FF7-D93D-47D3-993B-A226CC872530}" destId="{E2AF15CE-92A0-4295-9DC4-0C19B0D70E8E}" srcOrd="1" destOrd="0" presId="urn:microsoft.com/office/officeart/2005/8/layout/list1"/>
    <dgm:cxn modelId="{9D8F269C-34AB-4FA5-90D2-132493BB29AE}" type="presParOf" srcId="{A43963D0-14FC-4786-A4FA-F2446FEED71E}" destId="{4456D853-4C41-42AD-94F9-26890AF60F86}" srcOrd="17" destOrd="0" presId="urn:microsoft.com/office/officeart/2005/8/layout/list1"/>
    <dgm:cxn modelId="{801297B7-ED74-4433-AB16-B49D717B3735}" type="presParOf" srcId="{A43963D0-14FC-4786-A4FA-F2446FEED71E}" destId="{E9131147-6679-4052-9819-9F8F83305108}" srcOrd="18" destOrd="0" presId="urn:microsoft.com/office/officeart/2005/8/layout/list1"/>
    <dgm:cxn modelId="{C25BC399-E0BB-4C4A-8D9F-032C69C7F2F7}" type="presParOf" srcId="{A43963D0-14FC-4786-A4FA-F2446FEED71E}" destId="{63F0C2C8-4029-45DB-AA26-531F3E878C65}" srcOrd="19" destOrd="0" presId="urn:microsoft.com/office/officeart/2005/8/layout/list1"/>
    <dgm:cxn modelId="{62315C70-E2FC-4118-A89F-08A4A37AE5FA}" type="presParOf" srcId="{A43963D0-14FC-4786-A4FA-F2446FEED71E}" destId="{868268CE-876C-43A8-8201-CCB3A8FAB221}" srcOrd="20" destOrd="0" presId="urn:microsoft.com/office/officeart/2005/8/layout/list1"/>
    <dgm:cxn modelId="{76DDED3D-B801-4302-9317-6F6E7E6C8113}" type="presParOf" srcId="{868268CE-876C-43A8-8201-CCB3A8FAB221}" destId="{2C9C2594-A074-4551-8A1C-B2FA31FEE906}" srcOrd="0" destOrd="0" presId="urn:microsoft.com/office/officeart/2005/8/layout/list1"/>
    <dgm:cxn modelId="{BD0DA1B3-2DF5-4E16-B9AC-A5A534634CBE}" type="presParOf" srcId="{868268CE-876C-43A8-8201-CCB3A8FAB221}" destId="{5AAB865A-4DAF-40F6-9533-69CCE4CE42E3}" srcOrd="1" destOrd="0" presId="urn:microsoft.com/office/officeart/2005/8/layout/list1"/>
    <dgm:cxn modelId="{9420C339-53A0-4EBB-BE1F-AD6CCDA63408}" type="presParOf" srcId="{A43963D0-14FC-4786-A4FA-F2446FEED71E}" destId="{982B439B-2568-40E5-9A85-F8942B41F981}" srcOrd="21" destOrd="0" presId="urn:microsoft.com/office/officeart/2005/8/layout/list1"/>
    <dgm:cxn modelId="{9B3466F2-D91C-49C4-B6D3-3E369ED1A8FE}" type="presParOf" srcId="{A43963D0-14FC-4786-A4FA-F2446FEED71E}" destId="{1CD7911D-383C-45AA-9CAD-25FF886AE8D7}"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EF691E59-1027-40DF-8C25-1D6CD3589AB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A43D0A7-4892-46F5-A6BB-E34AC7723948}">
      <dgm:prSet phldrT="[Text]" custT="1"/>
      <dgm:spPr/>
      <dgm:t>
        <a:bodyPr/>
        <a:lstStyle/>
        <a:p>
          <a:pPr algn="just">
            <a:lnSpc>
              <a:spcPts val="2100"/>
            </a:lnSpc>
          </a:pPr>
          <a:r>
            <a:rPr lang="en-US" sz="1800" dirty="0" err="1" smtClean="0"/>
            <a:t>Descrierea</a:t>
          </a:r>
          <a:r>
            <a:rPr lang="en-US" sz="1800" dirty="0" smtClean="0"/>
            <a:t> </a:t>
          </a:r>
          <a:r>
            <a:rPr lang="en-US" sz="1800" dirty="0" err="1" smtClean="0"/>
            <a:t>întreprinderii</a:t>
          </a:r>
          <a:r>
            <a:rPr lang="en-US" sz="1800" dirty="0" smtClean="0"/>
            <a:t> </a:t>
          </a:r>
          <a:r>
            <a:rPr lang="en-US" sz="1800" dirty="0" err="1" smtClean="0"/>
            <a:t>coordonatoare</a:t>
          </a:r>
          <a:r>
            <a:rPr lang="en-US" sz="1800" dirty="0" smtClean="0"/>
            <a:t>; </a:t>
          </a:r>
          <a:endParaRPr lang="en-US" sz="1800" dirty="0"/>
        </a:p>
      </dgm:t>
    </dgm:pt>
    <dgm:pt modelId="{346D808D-0B87-4B32-A6B1-6012F3B1BEAE}" type="parTrans" cxnId="{A5E6CCDC-7613-48C3-BB5B-DE740E490AC8}">
      <dgm:prSet/>
      <dgm:spPr/>
      <dgm:t>
        <a:bodyPr/>
        <a:lstStyle/>
        <a:p>
          <a:pPr algn="just"/>
          <a:endParaRPr lang="en-US" sz="1800"/>
        </a:p>
      </dgm:t>
    </dgm:pt>
    <dgm:pt modelId="{7057EAF4-1979-4CAF-AE80-91FBD4DCE2B5}" type="sibTrans" cxnId="{A5E6CCDC-7613-48C3-BB5B-DE740E490AC8}">
      <dgm:prSet/>
      <dgm:spPr/>
      <dgm:t>
        <a:bodyPr/>
        <a:lstStyle/>
        <a:p>
          <a:pPr algn="just"/>
          <a:endParaRPr lang="en-US" sz="1800"/>
        </a:p>
      </dgm:t>
    </dgm:pt>
    <dgm:pt modelId="{AC01AF6E-FF43-480A-9A7B-0C03A71D2131}">
      <dgm:prSet phldrT="[Text]" custT="1"/>
      <dgm:spPr/>
      <dgm:t>
        <a:bodyPr/>
        <a:lstStyle/>
        <a:p>
          <a:pPr algn="just">
            <a:lnSpc>
              <a:spcPts val="2100"/>
            </a:lnSpc>
          </a:pPr>
          <a:r>
            <a:rPr lang="en-US" sz="1800" dirty="0" err="1" smtClean="0"/>
            <a:t>Fundamentarea</a:t>
          </a:r>
          <a:r>
            <a:rPr lang="en-US" sz="1800" dirty="0" smtClean="0"/>
            <a:t> </a:t>
          </a:r>
          <a:r>
            <a:rPr lang="en-US" sz="1800" dirty="0" err="1" smtClean="0"/>
            <a:t>planului</a:t>
          </a:r>
          <a:r>
            <a:rPr lang="en-US" sz="1800" dirty="0" smtClean="0"/>
            <a:t> de </a:t>
          </a:r>
          <a:r>
            <a:rPr lang="en-US" sz="1800" dirty="0" err="1" smtClean="0"/>
            <a:t>afaceri</a:t>
          </a:r>
          <a:r>
            <a:rPr lang="en-US" sz="1800" dirty="0" smtClean="0"/>
            <a:t> (</a:t>
          </a:r>
          <a:r>
            <a:rPr lang="en-US" sz="1800" dirty="0" err="1" smtClean="0"/>
            <a:t>descrierea</a:t>
          </a:r>
          <a:r>
            <a:rPr lang="en-US" sz="1800" dirty="0" smtClean="0"/>
            <a:t> </a:t>
          </a:r>
          <a:r>
            <a:rPr lang="en-US" sz="1800" dirty="0" err="1" smtClean="0"/>
            <a:t>clară</a:t>
          </a:r>
          <a:r>
            <a:rPr lang="en-US" sz="1800" dirty="0" smtClean="0"/>
            <a:t> a </a:t>
          </a:r>
          <a:r>
            <a:rPr lang="en-US" sz="1800" dirty="0" err="1" smtClean="0"/>
            <a:t>pieţei</a:t>
          </a:r>
          <a:r>
            <a:rPr lang="en-US" sz="1800" dirty="0" smtClean="0"/>
            <a:t> </a:t>
          </a:r>
          <a:r>
            <a:rPr lang="en-US" sz="1800" dirty="0" err="1" smtClean="0"/>
            <a:t>specifice</a:t>
          </a:r>
          <a:r>
            <a:rPr lang="en-US" sz="1800" dirty="0" smtClean="0"/>
            <a:t>, </a:t>
          </a:r>
          <a:r>
            <a:rPr lang="en-US" sz="1800" dirty="0" err="1" smtClean="0"/>
            <a:t>calitatea</a:t>
          </a:r>
          <a:r>
            <a:rPr lang="en-US" sz="1800" dirty="0" smtClean="0"/>
            <a:t> </a:t>
          </a:r>
          <a:r>
            <a:rPr lang="en-US" sz="1800" dirty="0" err="1" smtClean="0"/>
            <a:t>planului</a:t>
          </a:r>
          <a:r>
            <a:rPr lang="en-US" sz="1800" dirty="0" smtClean="0"/>
            <a:t> de marketing); </a:t>
          </a:r>
          <a:endParaRPr lang="en-US" sz="1800" dirty="0"/>
        </a:p>
      </dgm:t>
    </dgm:pt>
    <dgm:pt modelId="{7FA6743D-AE76-447A-BB9D-28C81ABF398F}" type="parTrans" cxnId="{5B03B771-1386-4F53-9C2C-35A029FF47BF}">
      <dgm:prSet/>
      <dgm:spPr/>
      <dgm:t>
        <a:bodyPr/>
        <a:lstStyle/>
        <a:p>
          <a:pPr algn="just"/>
          <a:endParaRPr lang="en-US" sz="1800"/>
        </a:p>
      </dgm:t>
    </dgm:pt>
    <dgm:pt modelId="{E8806646-2C8D-4D56-9179-37E671C68C3A}" type="sibTrans" cxnId="{5B03B771-1386-4F53-9C2C-35A029FF47BF}">
      <dgm:prSet/>
      <dgm:spPr/>
      <dgm:t>
        <a:bodyPr/>
        <a:lstStyle/>
        <a:p>
          <a:pPr algn="just"/>
          <a:endParaRPr lang="en-US" sz="1800"/>
        </a:p>
      </dgm:t>
    </dgm:pt>
    <dgm:pt modelId="{C0C7006C-449F-40BD-B53B-47B2CFB3BA03}">
      <dgm:prSet phldrT="[Text]" custT="1"/>
      <dgm:spPr/>
      <dgm:t>
        <a:bodyPr/>
        <a:lstStyle/>
        <a:p>
          <a:pPr algn="just">
            <a:lnSpc>
              <a:spcPts val="2100"/>
            </a:lnSpc>
          </a:pPr>
          <a:r>
            <a:rPr lang="en-US" sz="1800" dirty="0" err="1" smtClean="0"/>
            <a:t>Justificarea</a:t>
          </a:r>
          <a:r>
            <a:rPr lang="en-US" sz="1800" dirty="0" smtClean="0"/>
            <a:t> </a:t>
          </a:r>
          <a:r>
            <a:rPr lang="en-US" sz="1800" dirty="0" err="1" smtClean="0"/>
            <a:t>previziunilor</a:t>
          </a:r>
          <a:r>
            <a:rPr lang="en-US" sz="1800" dirty="0" smtClean="0"/>
            <a:t> </a:t>
          </a:r>
          <a:r>
            <a:rPr lang="en-US" sz="1800" dirty="0" err="1" smtClean="0"/>
            <a:t>financiare</a:t>
          </a:r>
          <a:r>
            <a:rPr lang="en-US" sz="1800" dirty="0" smtClean="0"/>
            <a:t> </a:t>
          </a:r>
          <a:r>
            <a:rPr lang="en-US" sz="1800" dirty="0" err="1" smtClean="0"/>
            <a:t>în</a:t>
          </a:r>
          <a:r>
            <a:rPr lang="en-US" sz="1800" dirty="0" smtClean="0"/>
            <a:t> </a:t>
          </a:r>
          <a:r>
            <a:rPr lang="en-US" sz="1800" dirty="0" err="1" smtClean="0"/>
            <a:t>concordanţă</a:t>
          </a:r>
          <a:r>
            <a:rPr lang="en-US" sz="1800" dirty="0" smtClean="0"/>
            <a:t> cu </a:t>
          </a:r>
          <a:r>
            <a:rPr lang="en-US" sz="1800" dirty="0" err="1" smtClean="0"/>
            <a:t>activităţile</a:t>
          </a:r>
          <a:r>
            <a:rPr lang="en-US" sz="1800" dirty="0" smtClean="0"/>
            <a:t> </a:t>
          </a:r>
          <a:r>
            <a:rPr lang="en-US" sz="1800" dirty="0" err="1" smtClean="0"/>
            <a:t>proiectului</a:t>
          </a:r>
          <a:r>
            <a:rPr lang="en-US" sz="1800" dirty="0" smtClean="0"/>
            <a:t> </a:t>
          </a:r>
          <a:r>
            <a:rPr lang="en-US" sz="1800" dirty="0" err="1" smtClean="0"/>
            <a:t>şi</a:t>
          </a:r>
          <a:r>
            <a:rPr lang="en-US" sz="1800" dirty="0" smtClean="0"/>
            <a:t> </a:t>
          </a:r>
          <a:r>
            <a:rPr lang="en-US" sz="1800" dirty="0" err="1" smtClean="0"/>
            <a:t>situaţia</a:t>
          </a:r>
          <a:r>
            <a:rPr lang="en-US" sz="1800" dirty="0" smtClean="0"/>
            <a:t> </a:t>
          </a:r>
          <a:r>
            <a:rPr lang="en-US" sz="1800" dirty="0" err="1" smtClean="0"/>
            <a:t>financiară</a:t>
          </a:r>
          <a:r>
            <a:rPr lang="en-US" sz="1800" dirty="0" smtClean="0"/>
            <a:t> a </a:t>
          </a:r>
          <a:r>
            <a:rPr lang="en-US" sz="1800" dirty="0" err="1" smtClean="0"/>
            <a:t>firmei</a:t>
          </a:r>
          <a:r>
            <a:rPr lang="en-US" sz="1800" dirty="0" smtClean="0"/>
            <a:t>; </a:t>
          </a:r>
          <a:endParaRPr lang="en-US" sz="1800" dirty="0"/>
        </a:p>
      </dgm:t>
    </dgm:pt>
    <dgm:pt modelId="{A3A9A167-6942-4784-A7A6-2F6F8384721E}" type="parTrans" cxnId="{3F5E9913-6F80-470A-8D0F-4F171D3C24DE}">
      <dgm:prSet/>
      <dgm:spPr/>
      <dgm:t>
        <a:bodyPr/>
        <a:lstStyle/>
        <a:p>
          <a:pPr algn="just"/>
          <a:endParaRPr lang="en-US" sz="1800"/>
        </a:p>
      </dgm:t>
    </dgm:pt>
    <dgm:pt modelId="{B1217A88-E1E4-45FE-9C78-C3ABAD40FC71}" type="sibTrans" cxnId="{3F5E9913-6F80-470A-8D0F-4F171D3C24DE}">
      <dgm:prSet/>
      <dgm:spPr/>
      <dgm:t>
        <a:bodyPr/>
        <a:lstStyle/>
        <a:p>
          <a:pPr algn="just"/>
          <a:endParaRPr lang="en-US" sz="1800"/>
        </a:p>
      </dgm:t>
    </dgm:pt>
    <dgm:pt modelId="{C78FBB1E-A42A-476C-84C3-D04B0C87E112}">
      <dgm:prSet custT="1"/>
      <dgm:spPr/>
      <dgm:t>
        <a:bodyPr/>
        <a:lstStyle/>
        <a:p>
          <a:pPr algn="just"/>
          <a:r>
            <a:rPr lang="en-US" sz="1800" dirty="0" err="1" smtClean="0"/>
            <a:t>Oportunitatea</a:t>
          </a:r>
          <a:r>
            <a:rPr lang="en-US" sz="1800" dirty="0" smtClean="0"/>
            <a:t> de </a:t>
          </a:r>
          <a:r>
            <a:rPr lang="en-US" sz="1800" dirty="0" err="1" smtClean="0"/>
            <a:t>piaţă</a:t>
          </a:r>
          <a:r>
            <a:rPr lang="en-US" sz="1800" dirty="0" smtClean="0"/>
            <a:t>. </a:t>
          </a:r>
          <a:endParaRPr lang="en-US" sz="1800" dirty="0"/>
        </a:p>
      </dgm:t>
    </dgm:pt>
    <dgm:pt modelId="{8BC852A7-A2E1-4B11-81B0-A3B3E64820CD}" type="parTrans" cxnId="{77EB056B-F0B5-4CD0-B830-422A0CDB3B3B}">
      <dgm:prSet/>
      <dgm:spPr/>
      <dgm:t>
        <a:bodyPr/>
        <a:lstStyle/>
        <a:p>
          <a:pPr algn="just"/>
          <a:endParaRPr lang="en-US" sz="1800"/>
        </a:p>
      </dgm:t>
    </dgm:pt>
    <dgm:pt modelId="{75570515-83C2-4B89-BF94-3E2F5CDFAB51}" type="sibTrans" cxnId="{77EB056B-F0B5-4CD0-B830-422A0CDB3B3B}">
      <dgm:prSet/>
      <dgm:spPr/>
      <dgm:t>
        <a:bodyPr/>
        <a:lstStyle/>
        <a:p>
          <a:pPr algn="just"/>
          <a:endParaRPr lang="en-US" sz="1800"/>
        </a:p>
      </dgm:t>
    </dgm:pt>
    <dgm:pt modelId="{A43963D0-14FC-4786-A4FA-F2446FEED71E}" type="pres">
      <dgm:prSet presAssocID="{EF691E59-1027-40DF-8C25-1D6CD3589AB2}" presName="linear" presStyleCnt="0">
        <dgm:presLayoutVars>
          <dgm:dir/>
          <dgm:animLvl val="lvl"/>
          <dgm:resizeHandles val="exact"/>
        </dgm:presLayoutVars>
      </dgm:prSet>
      <dgm:spPr/>
      <dgm:t>
        <a:bodyPr/>
        <a:lstStyle/>
        <a:p>
          <a:endParaRPr lang="en-US"/>
        </a:p>
      </dgm:t>
    </dgm:pt>
    <dgm:pt modelId="{DFDE09FE-D76A-4186-9EE0-7D63CC5D9555}" type="pres">
      <dgm:prSet presAssocID="{2A43D0A7-4892-46F5-A6BB-E34AC7723948}" presName="parentLin" presStyleCnt="0"/>
      <dgm:spPr/>
    </dgm:pt>
    <dgm:pt modelId="{90C98690-9D9C-428D-9692-1E4FFEE6BCD1}" type="pres">
      <dgm:prSet presAssocID="{2A43D0A7-4892-46F5-A6BB-E34AC7723948}" presName="parentLeftMargin" presStyleLbl="node1" presStyleIdx="0" presStyleCnt="4"/>
      <dgm:spPr/>
      <dgm:t>
        <a:bodyPr/>
        <a:lstStyle/>
        <a:p>
          <a:endParaRPr lang="en-US"/>
        </a:p>
      </dgm:t>
    </dgm:pt>
    <dgm:pt modelId="{75E739E0-D29D-4FEF-AACE-16777D4EF22E}" type="pres">
      <dgm:prSet presAssocID="{2A43D0A7-4892-46F5-A6BB-E34AC7723948}" presName="parentText" presStyleLbl="node1" presStyleIdx="0" presStyleCnt="4" custScaleX="142857">
        <dgm:presLayoutVars>
          <dgm:chMax val="0"/>
          <dgm:bulletEnabled val="1"/>
        </dgm:presLayoutVars>
      </dgm:prSet>
      <dgm:spPr/>
      <dgm:t>
        <a:bodyPr/>
        <a:lstStyle/>
        <a:p>
          <a:endParaRPr lang="en-US"/>
        </a:p>
      </dgm:t>
    </dgm:pt>
    <dgm:pt modelId="{B652BB1F-FD14-408F-85DC-5C27C860D146}" type="pres">
      <dgm:prSet presAssocID="{2A43D0A7-4892-46F5-A6BB-E34AC7723948}" presName="negativeSpace" presStyleCnt="0"/>
      <dgm:spPr/>
    </dgm:pt>
    <dgm:pt modelId="{C2A02C6A-733F-43FB-81DB-732E40389F98}" type="pres">
      <dgm:prSet presAssocID="{2A43D0A7-4892-46F5-A6BB-E34AC7723948}" presName="childText" presStyleLbl="conFgAcc1" presStyleIdx="0" presStyleCnt="4">
        <dgm:presLayoutVars>
          <dgm:bulletEnabled val="1"/>
        </dgm:presLayoutVars>
      </dgm:prSet>
      <dgm:spPr/>
    </dgm:pt>
    <dgm:pt modelId="{E3EC6CA7-DDBD-44D0-BE7C-6C8577CF4E52}" type="pres">
      <dgm:prSet presAssocID="{7057EAF4-1979-4CAF-AE80-91FBD4DCE2B5}" presName="spaceBetweenRectangles" presStyleCnt="0"/>
      <dgm:spPr/>
    </dgm:pt>
    <dgm:pt modelId="{0AC6B711-5A13-4208-8E8F-E19F5B297E6E}" type="pres">
      <dgm:prSet presAssocID="{AC01AF6E-FF43-480A-9A7B-0C03A71D2131}" presName="parentLin" presStyleCnt="0"/>
      <dgm:spPr/>
    </dgm:pt>
    <dgm:pt modelId="{DC36EA70-0FFC-471F-84FC-58B9624B7AD3}" type="pres">
      <dgm:prSet presAssocID="{AC01AF6E-FF43-480A-9A7B-0C03A71D2131}" presName="parentLeftMargin" presStyleLbl="node1" presStyleIdx="0" presStyleCnt="4"/>
      <dgm:spPr/>
      <dgm:t>
        <a:bodyPr/>
        <a:lstStyle/>
        <a:p>
          <a:endParaRPr lang="en-US"/>
        </a:p>
      </dgm:t>
    </dgm:pt>
    <dgm:pt modelId="{11C26CE7-F40D-45A6-A452-6C6264A1AD08}" type="pres">
      <dgm:prSet presAssocID="{AC01AF6E-FF43-480A-9A7B-0C03A71D2131}" presName="parentText" presStyleLbl="node1" presStyleIdx="1" presStyleCnt="4" custScaleX="142857">
        <dgm:presLayoutVars>
          <dgm:chMax val="0"/>
          <dgm:bulletEnabled val="1"/>
        </dgm:presLayoutVars>
      </dgm:prSet>
      <dgm:spPr/>
      <dgm:t>
        <a:bodyPr/>
        <a:lstStyle/>
        <a:p>
          <a:endParaRPr lang="en-US"/>
        </a:p>
      </dgm:t>
    </dgm:pt>
    <dgm:pt modelId="{DA454559-E434-45A5-8B0D-73F792CD1725}" type="pres">
      <dgm:prSet presAssocID="{AC01AF6E-FF43-480A-9A7B-0C03A71D2131}" presName="negativeSpace" presStyleCnt="0"/>
      <dgm:spPr/>
    </dgm:pt>
    <dgm:pt modelId="{53FE603A-1DAB-4532-967A-35B60096F79B}" type="pres">
      <dgm:prSet presAssocID="{AC01AF6E-FF43-480A-9A7B-0C03A71D2131}" presName="childText" presStyleLbl="conFgAcc1" presStyleIdx="1" presStyleCnt="4">
        <dgm:presLayoutVars>
          <dgm:bulletEnabled val="1"/>
        </dgm:presLayoutVars>
      </dgm:prSet>
      <dgm:spPr/>
    </dgm:pt>
    <dgm:pt modelId="{19489E94-DBF6-4938-A3B4-F8CCDC8D8816}" type="pres">
      <dgm:prSet presAssocID="{E8806646-2C8D-4D56-9179-37E671C68C3A}" presName="spaceBetweenRectangles" presStyleCnt="0"/>
      <dgm:spPr/>
    </dgm:pt>
    <dgm:pt modelId="{6E5A36CA-DFCD-4C6A-8A49-CF3F96F900CE}" type="pres">
      <dgm:prSet presAssocID="{C0C7006C-449F-40BD-B53B-47B2CFB3BA03}" presName="parentLin" presStyleCnt="0"/>
      <dgm:spPr/>
    </dgm:pt>
    <dgm:pt modelId="{2AE6DA7A-7C83-4FAB-ABD3-53E88E5E7629}" type="pres">
      <dgm:prSet presAssocID="{C0C7006C-449F-40BD-B53B-47B2CFB3BA03}" presName="parentLeftMargin" presStyleLbl="node1" presStyleIdx="1" presStyleCnt="4"/>
      <dgm:spPr/>
      <dgm:t>
        <a:bodyPr/>
        <a:lstStyle/>
        <a:p>
          <a:endParaRPr lang="en-US"/>
        </a:p>
      </dgm:t>
    </dgm:pt>
    <dgm:pt modelId="{1E682AF0-2DA7-48E0-B5DB-EC37DB608954}" type="pres">
      <dgm:prSet presAssocID="{C0C7006C-449F-40BD-B53B-47B2CFB3BA03}" presName="parentText" presStyleLbl="node1" presStyleIdx="2" presStyleCnt="4" custScaleX="142857">
        <dgm:presLayoutVars>
          <dgm:chMax val="0"/>
          <dgm:bulletEnabled val="1"/>
        </dgm:presLayoutVars>
      </dgm:prSet>
      <dgm:spPr/>
      <dgm:t>
        <a:bodyPr/>
        <a:lstStyle/>
        <a:p>
          <a:endParaRPr lang="en-US"/>
        </a:p>
      </dgm:t>
    </dgm:pt>
    <dgm:pt modelId="{50645494-40E7-4DF5-B1A3-61984ADF5752}" type="pres">
      <dgm:prSet presAssocID="{C0C7006C-449F-40BD-B53B-47B2CFB3BA03}" presName="negativeSpace" presStyleCnt="0"/>
      <dgm:spPr/>
    </dgm:pt>
    <dgm:pt modelId="{A322C938-D450-49B7-B5A9-BBAF88ED5DCF}" type="pres">
      <dgm:prSet presAssocID="{C0C7006C-449F-40BD-B53B-47B2CFB3BA03}" presName="childText" presStyleLbl="conFgAcc1" presStyleIdx="2" presStyleCnt="4">
        <dgm:presLayoutVars>
          <dgm:bulletEnabled val="1"/>
        </dgm:presLayoutVars>
      </dgm:prSet>
      <dgm:spPr/>
    </dgm:pt>
    <dgm:pt modelId="{0272F02B-ACEA-4CE8-A0AA-2C465BE9ED59}" type="pres">
      <dgm:prSet presAssocID="{B1217A88-E1E4-45FE-9C78-C3ABAD40FC71}" presName="spaceBetweenRectangles" presStyleCnt="0"/>
      <dgm:spPr/>
    </dgm:pt>
    <dgm:pt modelId="{E25F5E2F-57B6-43FB-8B81-33D45AAE9D47}" type="pres">
      <dgm:prSet presAssocID="{C78FBB1E-A42A-476C-84C3-D04B0C87E112}" presName="parentLin" presStyleCnt="0"/>
      <dgm:spPr/>
    </dgm:pt>
    <dgm:pt modelId="{F478FFBA-8E80-4F29-A5C7-49E1C7139250}" type="pres">
      <dgm:prSet presAssocID="{C78FBB1E-A42A-476C-84C3-D04B0C87E112}" presName="parentLeftMargin" presStyleLbl="node1" presStyleIdx="2" presStyleCnt="4"/>
      <dgm:spPr/>
      <dgm:t>
        <a:bodyPr/>
        <a:lstStyle/>
        <a:p>
          <a:endParaRPr lang="en-US"/>
        </a:p>
      </dgm:t>
    </dgm:pt>
    <dgm:pt modelId="{083BD70E-9EBF-4A22-8CE6-98473AF33927}" type="pres">
      <dgm:prSet presAssocID="{C78FBB1E-A42A-476C-84C3-D04B0C87E112}" presName="parentText" presStyleLbl="node1" presStyleIdx="3" presStyleCnt="4" custScaleX="142857">
        <dgm:presLayoutVars>
          <dgm:chMax val="0"/>
          <dgm:bulletEnabled val="1"/>
        </dgm:presLayoutVars>
      </dgm:prSet>
      <dgm:spPr/>
      <dgm:t>
        <a:bodyPr/>
        <a:lstStyle/>
        <a:p>
          <a:endParaRPr lang="en-US"/>
        </a:p>
      </dgm:t>
    </dgm:pt>
    <dgm:pt modelId="{72174C8B-C30C-47FF-ABAB-75963CFDF10B}" type="pres">
      <dgm:prSet presAssocID="{C78FBB1E-A42A-476C-84C3-D04B0C87E112}" presName="negativeSpace" presStyleCnt="0"/>
      <dgm:spPr/>
    </dgm:pt>
    <dgm:pt modelId="{99BE094A-33AF-4BFA-B0B6-7A5A93D3EBB9}" type="pres">
      <dgm:prSet presAssocID="{C78FBB1E-A42A-476C-84C3-D04B0C87E112}" presName="childText" presStyleLbl="conFgAcc1" presStyleIdx="3" presStyleCnt="4">
        <dgm:presLayoutVars>
          <dgm:bulletEnabled val="1"/>
        </dgm:presLayoutVars>
      </dgm:prSet>
      <dgm:spPr/>
    </dgm:pt>
  </dgm:ptLst>
  <dgm:cxnLst>
    <dgm:cxn modelId="{9F35C08D-FCE2-46DF-BC15-E0F2EEC007A5}" type="presOf" srcId="{C0C7006C-449F-40BD-B53B-47B2CFB3BA03}" destId="{2AE6DA7A-7C83-4FAB-ABD3-53E88E5E7629}" srcOrd="0" destOrd="0" presId="urn:microsoft.com/office/officeart/2005/8/layout/list1"/>
    <dgm:cxn modelId="{BA80F127-C25F-40EA-BC67-7E0A32794A6C}" type="presOf" srcId="{C78FBB1E-A42A-476C-84C3-D04B0C87E112}" destId="{F478FFBA-8E80-4F29-A5C7-49E1C7139250}" srcOrd="0" destOrd="0" presId="urn:microsoft.com/office/officeart/2005/8/layout/list1"/>
    <dgm:cxn modelId="{3BCEA8B2-6A81-4CBC-84BA-176C2C4F29BA}" type="presOf" srcId="{AC01AF6E-FF43-480A-9A7B-0C03A71D2131}" destId="{11C26CE7-F40D-45A6-A452-6C6264A1AD08}" srcOrd="1" destOrd="0" presId="urn:microsoft.com/office/officeart/2005/8/layout/list1"/>
    <dgm:cxn modelId="{A16A37A6-6520-41D1-939F-5A046F4505AC}" type="presOf" srcId="{EF691E59-1027-40DF-8C25-1D6CD3589AB2}" destId="{A43963D0-14FC-4786-A4FA-F2446FEED71E}" srcOrd="0" destOrd="0" presId="urn:microsoft.com/office/officeart/2005/8/layout/list1"/>
    <dgm:cxn modelId="{7E0F7E2E-6775-41E2-8DD7-F52768323211}" type="presOf" srcId="{C78FBB1E-A42A-476C-84C3-D04B0C87E112}" destId="{083BD70E-9EBF-4A22-8CE6-98473AF33927}" srcOrd="1" destOrd="0" presId="urn:microsoft.com/office/officeart/2005/8/layout/list1"/>
    <dgm:cxn modelId="{67242BEE-BEE5-44FC-9748-F2454302B4EE}" type="presOf" srcId="{C0C7006C-449F-40BD-B53B-47B2CFB3BA03}" destId="{1E682AF0-2DA7-48E0-B5DB-EC37DB608954}" srcOrd="1" destOrd="0" presId="urn:microsoft.com/office/officeart/2005/8/layout/list1"/>
    <dgm:cxn modelId="{A5E6CCDC-7613-48C3-BB5B-DE740E490AC8}" srcId="{EF691E59-1027-40DF-8C25-1D6CD3589AB2}" destId="{2A43D0A7-4892-46F5-A6BB-E34AC7723948}" srcOrd="0" destOrd="0" parTransId="{346D808D-0B87-4B32-A6B1-6012F3B1BEAE}" sibTransId="{7057EAF4-1979-4CAF-AE80-91FBD4DCE2B5}"/>
    <dgm:cxn modelId="{3F5E9913-6F80-470A-8D0F-4F171D3C24DE}" srcId="{EF691E59-1027-40DF-8C25-1D6CD3589AB2}" destId="{C0C7006C-449F-40BD-B53B-47B2CFB3BA03}" srcOrd="2" destOrd="0" parTransId="{A3A9A167-6942-4784-A7A6-2F6F8384721E}" sibTransId="{B1217A88-E1E4-45FE-9C78-C3ABAD40FC71}"/>
    <dgm:cxn modelId="{77EB056B-F0B5-4CD0-B830-422A0CDB3B3B}" srcId="{EF691E59-1027-40DF-8C25-1D6CD3589AB2}" destId="{C78FBB1E-A42A-476C-84C3-D04B0C87E112}" srcOrd="3" destOrd="0" parTransId="{8BC852A7-A2E1-4B11-81B0-A3B3E64820CD}" sibTransId="{75570515-83C2-4B89-BF94-3E2F5CDFAB51}"/>
    <dgm:cxn modelId="{99B234CD-9971-4D09-9917-3CC56FFB6818}" type="presOf" srcId="{2A43D0A7-4892-46F5-A6BB-E34AC7723948}" destId="{75E739E0-D29D-4FEF-AACE-16777D4EF22E}" srcOrd="1" destOrd="0" presId="urn:microsoft.com/office/officeart/2005/8/layout/list1"/>
    <dgm:cxn modelId="{D07E55EF-FA24-42B2-B592-B3CFD55C10A7}" type="presOf" srcId="{AC01AF6E-FF43-480A-9A7B-0C03A71D2131}" destId="{DC36EA70-0FFC-471F-84FC-58B9624B7AD3}" srcOrd="0" destOrd="0" presId="urn:microsoft.com/office/officeart/2005/8/layout/list1"/>
    <dgm:cxn modelId="{CDB95E57-1949-464A-806E-1CE1F3CEB1AC}" type="presOf" srcId="{2A43D0A7-4892-46F5-A6BB-E34AC7723948}" destId="{90C98690-9D9C-428D-9692-1E4FFEE6BCD1}" srcOrd="0" destOrd="0" presId="urn:microsoft.com/office/officeart/2005/8/layout/list1"/>
    <dgm:cxn modelId="{5B03B771-1386-4F53-9C2C-35A029FF47BF}" srcId="{EF691E59-1027-40DF-8C25-1D6CD3589AB2}" destId="{AC01AF6E-FF43-480A-9A7B-0C03A71D2131}" srcOrd="1" destOrd="0" parTransId="{7FA6743D-AE76-447A-BB9D-28C81ABF398F}" sibTransId="{E8806646-2C8D-4D56-9179-37E671C68C3A}"/>
    <dgm:cxn modelId="{031DA51F-99DC-4739-9572-2DAD27774546}" type="presParOf" srcId="{A43963D0-14FC-4786-A4FA-F2446FEED71E}" destId="{DFDE09FE-D76A-4186-9EE0-7D63CC5D9555}" srcOrd="0" destOrd="0" presId="urn:microsoft.com/office/officeart/2005/8/layout/list1"/>
    <dgm:cxn modelId="{A2A8B0F5-0ED7-44F6-8C6B-2490FC1BEDBF}" type="presParOf" srcId="{DFDE09FE-D76A-4186-9EE0-7D63CC5D9555}" destId="{90C98690-9D9C-428D-9692-1E4FFEE6BCD1}" srcOrd="0" destOrd="0" presId="urn:microsoft.com/office/officeart/2005/8/layout/list1"/>
    <dgm:cxn modelId="{76C625FD-30B9-4E48-A118-45F9764B5F41}" type="presParOf" srcId="{DFDE09FE-D76A-4186-9EE0-7D63CC5D9555}" destId="{75E739E0-D29D-4FEF-AACE-16777D4EF22E}" srcOrd="1" destOrd="0" presId="urn:microsoft.com/office/officeart/2005/8/layout/list1"/>
    <dgm:cxn modelId="{CCB490E9-1EED-4222-ABF7-521B26F24538}" type="presParOf" srcId="{A43963D0-14FC-4786-A4FA-F2446FEED71E}" destId="{B652BB1F-FD14-408F-85DC-5C27C860D146}" srcOrd="1" destOrd="0" presId="urn:microsoft.com/office/officeart/2005/8/layout/list1"/>
    <dgm:cxn modelId="{49F5E896-6E49-4E1F-AE0A-A6B8046970F0}" type="presParOf" srcId="{A43963D0-14FC-4786-A4FA-F2446FEED71E}" destId="{C2A02C6A-733F-43FB-81DB-732E40389F98}" srcOrd="2" destOrd="0" presId="urn:microsoft.com/office/officeart/2005/8/layout/list1"/>
    <dgm:cxn modelId="{A6A50281-EBD1-4F8A-911E-251F9350CBD8}" type="presParOf" srcId="{A43963D0-14FC-4786-A4FA-F2446FEED71E}" destId="{E3EC6CA7-DDBD-44D0-BE7C-6C8577CF4E52}" srcOrd="3" destOrd="0" presId="urn:microsoft.com/office/officeart/2005/8/layout/list1"/>
    <dgm:cxn modelId="{B60F98DE-7A00-4368-9FC4-F9F483383479}" type="presParOf" srcId="{A43963D0-14FC-4786-A4FA-F2446FEED71E}" destId="{0AC6B711-5A13-4208-8E8F-E19F5B297E6E}" srcOrd="4" destOrd="0" presId="urn:microsoft.com/office/officeart/2005/8/layout/list1"/>
    <dgm:cxn modelId="{FC1431E8-A9A3-4118-B29F-DA829D8FB33B}" type="presParOf" srcId="{0AC6B711-5A13-4208-8E8F-E19F5B297E6E}" destId="{DC36EA70-0FFC-471F-84FC-58B9624B7AD3}" srcOrd="0" destOrd="0" presId="urn:microsoft.com/office/officeart/2005/8/layout/list1"/>
    <dgm:cxn modelId="{F9522382-325D-421F-825D-B48C53D5F2F1}" type="presParOf" srcId="{0AC6B711-5A13-4208-8E8F-E19F5B297E6E}" destId="{11C26CE7-F40D-45A6-A452-6C6264A1AD08}" srcOrd="1" destOrd="0" presId="urn:microsoft.com/office/officeart/2005/8/layout/list1"/>
    <dgm:cxn modelId="{E7EB9182-F1D3-4D02-8257-4283F7ABCEA3}" type="presParOf" srcId="{A43963D0-14FC-4786-A4FA-F2446FEED71E}" destId="{DA454559-E434-45A5-8B0D-73F792CD1725}" srcOrd="5" destOrd="0" presId="urn:microsoft.com/office/officeart/2005/8/layout/list1"/>
    <dgm:cxn modelId="{73FDE7D1-CCD6-4728-8167-8944DCD05922}" type="presParOf" srcId="{A43963D0-14FC-4786-A4FA-F2446FEED71E}" destId="{53FE603A-1DAB-4532-967A-35B60096F79B}" srcOrd="6" destOrd="0" presId="urn:microsoft.com/office/officeart/2005/8/layout/list1"/>
    <dgm:cxn modelId="{9692B1C2-3536-42EB-9392-62F3FCD7FA60}" type="presParOf" srcId="{A43963D0-14FC-4786-A4FA-F2446FEED71E}" destId="{19489E94-DBF6-4938-A3B4-F8CCDC8D8816}" srcOrd="7" destOrd="0" presId="urn:microsoft.com/office/officeart/2005/8/layout/list1"/>
    <dgm:cxn modelId="{EFBC3E4B-1482-477D-A2A0-1A02DAA8CF59}" type="presParOf" srcId="{A43963D0-14FC-4786-A4FA-F2446FEED71E}" destId="{6E5A36CA-DFCD-4C6A-8A49-CF3F96F900CE}" srcOrd="8" destOrd="0" presId="urn:microsoft.com/office/officeart/2005/8/layout/list1"/>
    <dgm:cxn modelId="{489F191D-D005-421F-958E-4E6B889F3A29}" type="presParOf" srcId="{6E5A36CA-DFCD-4C6A-8A49-CF3F96F900CE}" destId="{2AE6DA7A-7C83-4FAB-ABD3-53E88E5E7629}" srcOrd="0" destOrd="0" presId="urn:microsoft.com/office/officeart/2005/8/layout/list1"/>
    <dgm:cxn modelId="{E88FA209-A4CA-430E-9297-6C06AEC6C704}" type="presParOf" srcId="{6E5A36CA-DFCD-4C6A-8A49-CF3F96F900CE}" destId="{1E682AF0-2DA7-48E0-B5DB-EC37DB608954}" srcOrd="1" destOrd="0" presId="urn:microsoft.com/office/officeart/2005/8/layout/list1"/>
    <dgm:cxn modelId="{643B29EA-07E5-4D6F-A4CA-DDA57FDCB52A}" type="presParOf" srcId="{A43963D0-14FC-4786-A4FA-F2446FEED71E}" destId="{50645494-40E7-4DF5-B1A3-61984ADF5752}" srcOrd="9" destOrd="0" presId="urn:microsoft.com/office/officeart/2005/8/layout/list1"/>
    <dgm:cxn modelId="{E28192C3-14F5-4394-B941-82AAC79286E7}" type="presParOf" srcId="{A43963D0-14FC-4786-A4FA-F2446FEED71E}" destId="{A322C938-D450-49B7-B5A9-BBAF88ED5DCF}" srcOrd="10" destOrd="0" presId="urn:microsoft.com/office/officeart/2005/8/layout/list1"/>
    <dgm:cxn modelId="{6EDE1B9A-F563-4237-9448-4FA50775547C}" type="presParOf" srcId="{A43963D0-14FC-4786-A4FA-F2446FEED71E}" destId="{0272F02B-ACEA-4CE8-A0AA-2C465BE9ED59}" srcOrd="11" destOrd="0" presId="urn:microsoft.com/office/officeart/2005/8/layout/list1"/>
    <dgm:cxn modelId="{70FAC559-1BF3-4CEB-A514-92B4BB2F1796}" type="presParOf" srcId="{A43963D0-14FC-4786-A4FA-F2446FEED71E}" destId="{E25F5E2F-57B6-43FB-8B81-33D45AAE9D47}" srcOrd="12" destOrd="0" presId="urn:microsoft.com/office/officeart/2005/8/layout/list1"/>
    <dgm:cxn modelId="{AEA8A173-A678-40FE-A97D-2743527CF34E}" type="presParOf" srcId="{E25F5E2F-57B6-43FB-8B81-33D45AAE9D47}" destId="{F478FFBA-8E80-4F29-A5C7-49E1C7139250}" srcOrd="0" destOrd="0" presId="urn:microsoft.com/office/officeart/2005/8/layout/list1"/>
    <dgm:cxn modelId="{FDBAA393-EB96-410C-9E1B-6CC02C7FE950}" type="presParOf" srcId="{E25F5E2F-57B6-43FB-8B81-33D45AAE9D47}" destId="{083BD70E-9EBF-4A22-8CE6-98473AF33927}" srcOrd="1" destOrd="0" presId="urn:microsoft.com/office/officeart/2005/8/layout/list1"/>
    <dgm:cxn modelId="{CAF6C4B3-6C41-473B-94A2-B2C13264C4F5}" type="presParOf" srcId="{A43963D0-14FC-4786-A4FA-F2446FEED71E}" destId="{72174C8B-C30C-47FF-ABAB-75963CFDF10B}" srcOrd="13" destOrd="0" presId="urn:microsoft.com/office/officeart/2005/8/layout/list1"/>
    <dgm:cxn modelId="{7B003658-478F-4212-9E1C-519C96F2FCFA}" type="presParOf" srcId="{A43963D0-14FC-4786-A4FA-F2446FEED71E}" destId="{99BE094A-33AF-4BFA-B0B6-7A5A93D3EBB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964D02E-2314-4DFB-A308-424A002CDEB4}"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6F5CAEE2-1E0F-4239-BD83-3DD7F4921688}">
      <dgm:prSet phldrT="[Text]" custT="1"/>
      <dgm:spPr/>
      <dgm:t>
        <a:bodyPr/>
        <a:lstStyle/>
        <a:p>
          <a:pPr algn="just"/>
          <a:r>
            <a:rPr lang="en-US" sz="1400" b="1" i="0" u="none" dirty="0" err="1" smtClean="0"/>
            <a:t>creșterea</a:t>
          </a:r>
          <a:r>
            <a:rPr lang="en-US" sz="1400" b="1" i="0" u="none" dirty="0" smtClean="0"/>
            <a:t> </a:t>
          </a:r>
          <a:r>
            <a:rPr lang="en-US" sz="1400" b="1" i="0" u="none" dirty="0" err="1" smtClean="0"/>
            <a:t>competitivității</a:t>
          </a:r>
          <a:r>
            <a:rPr lang="en-US" sz="1400" b="1" i="0" u="none" dirty="0" smtClean="0"/>
            <a:t> </a:t>
          </a:r>
          <a:r>
            <a:rPr lang="en-US" sz="1400" b="1" i="0" u="none" dirty="0" err="1" smtClean="0"/>
            <a:t>internaționale</a:t>
          </a:r>
          <a:r>
            <a:rPr lang="en-US" sz="1400" b="1" i="0" u="none" dirty="0" smtClean="0"/>
            <a:t> a </a:t>
          </a:r>
          <a:r>
            <a:rPr lang="en-US" sz="1400" b="1" i="0" u="none" dirty="0" err="1" smtClean="0"/>
            <a:t>cercetării</a:t>
          </a:r>
          <a:r>
            <a:rPr lang="en-US" sz="1400" b="1" i="0" u="none" dirty="0" smtClean="0"/>
            <a:t> </a:t>
          </a:r>
          <a:r>
            <a:rPr lang="en-US" sz="1400" b="1" i="0" u="none" dirty="0" err="1" smtClean="0"/>
            <a:t>românești</a:t>
          </a:r>
          <a:r>
            <a:rPr lang="en-US" sz="1400" b="1" i="0" u="none" dirty="0" smtClean="0"/>
            <a:t> </a:t>
          </a:r>
          <a:r>
            <a:rPr lang="en-US" sz="1400" b="1" i="0" u="none" dirty="0" err="1" smtClean="0"/>
            <a:t>în</a:t>
          </a:r>
          <a:r>
            <a:rPr lang="en-US" sz="1400" b="1" i="0" u="none" dirty="0" smtClean="0"/>
            <a:t> </a:t>
          </a:r>
          <a:r>
            <a:rPr lang="en-US" sz="1400" b="1" i="0" u="none" dirty="0" err="1" smtClean="0"/>
            <a:t>atragerea</a:t>
          </a:r>
          <a:r>
            <a:rPr lang="en-US" sz="1400" b="1" i="0" u="none" dirty="0" smtClean="0"/>
            <a:t> </a:t>
          </a:r>
          <a:r>
            <a:rPr lang="en-US" sz="1400" b="1" i="0" u="none" dirty="0" err="1" smtClean="0"/>
            <a:t>finanțării</a:t>
          </a:r>
          <a:r>
            <a:rPr lang="en-US" sz="1400" b="1" i="0" u="none" dirty="0" smtClean="0"/>
            <a:t> </a:t>
          </a:r>
          <a:r>
            <a:rPr lang="en-US" sz="1400" b="1" i="0" u="none" dirty="0" err="1" smtClean="0"/>
            <a:t>externe</a:t>
          </a:r>
          <a:r>
            <a:rPr lang="en-US" sz="1400" b="1" i="0" u="none" dirty="0" smtClean="0"/>
            <a:t> </a:t>
          </a:r>
          <a:r>
            <a:rPr lang="en-US" sz="1400" b="1" i="0" u="none" dirty="0" err="1" smtClean="0"/>
            <a:t>pentru</a:t>
          </a:r>
          <a:r>
            <a:rPr lang="en-US" sz="1400" b="1" i="0" u="none" dirty="0" smtClean="0"/>
            <a:t> </a:t>
          </a:r>
          <a:r>
            <a:rPr lang="en-US" sz="1400" b="1" i="0" u="none" dirty="0" err="1" smtClean="0"/>
            <a:t>cercetare</a:t>
          </a:r>
          <a:r>
            <a:rPr lang="en-US" sz="1400" b="1" i="0" u="none" dirty="0" smtClean="0"/>
            <a:t>;</a:t>
          </a:r>
          <a:endParaRPr lang="en-US" sz="1400" b="1" dirty="0"/>
        </a:p>
      </dgm:t>
    </dgm:pt>
    <dgm:pt modelId="{2F32219F-5EDC-4E92-89CB-E07DDD8D5BB2}" type="parTrans" cxnId="{2C1DB60A-0C48-48F7-80D8-DE374BEEF870}">
      <dgm:prSet/>
      <dgm:spPr/>
      <dgm:t>
        <a:bodyPr/>
        <a:lstStyle/>
        <a:p>
          <a:endParaRPr lang="en-US" sz="1200"/>
        </a:p>
      </dgm:t>
    </dgm:pt>
    <dgm:pt modelId="{52392BC5-8641-458F-9C2C-E350A7EC589A}" type="sibTrans" cxnId="{2C1DB60A-0C48-48F7-80D8-DE374BEEF870}">
      <dgm:prSet/>
      <dgm:spPr/>
      <dgm:t>
        <a:bodyPr/>
        <a:lstStyle/>
        <a:p>
          <a:endParaRPr lang="en-US" sz="1200"/>
        </a:p>
      </dgm:t>
    </dgm:pt>
    <dgm:pt modelId="{88B7978B-42E8-40CC-ACCF-E748DD5ABD6A}">
      <dgm:prSet phldrT="[Text]" custT="1"/>
      <dgm:spPr/>
      <dgm:t>
        <a:bodyPr/>
        <a:lstStyle/>
        <a:p>
          <a:pPr algn="just"/>
          <a:r>
            <a:rPr lang="en-US" sz="1400" b="1" i="0" u="none" dirty="0" err="1" smtClean="0"/>
            <a:t>consolidarea</a:t>
          </a:r>
          <a:r>
            <a:rPr lang="en-US" sz="1400" b="1" i="0" u="none" dirty="0" smtClean="0"/>
            <a:t> </a:t>
          </a:r>
          <a:r>
            <a:rPr lang="en-US" sz="1400" b="1" i="0" u="none" dirty="0" err="1" smtClean="0"/>
            <a:t>sistemului</a:t>
          </a:r>
          <a:r>
            <a:rPr lang="en-US" sz="1400" b="1" i="0" u="none" dirty="0" smtClean="0"/>
            <a:t> </a:t>
          </a:r>
          <a:r>
            <a:rPr lang="en-US" sz="1400" b="1" i="0" u="none" dirty="0" err="1" smtClean="0"/>
            <a:t>național</a:t>
          </a:r>
          <a:r>
            <a:rPr lang="en-US" sz="1400" b="1" i="0" u="none" dirty="0" smtClean="0"/>
            <a:t> de </a:t>
          </a:r>
          <a:r>
            <a:rPr lang="en-US" sz="1400" b="1" i="0" u="none" dirty="0" err="1" smtClean="0"/>
            <a:t>cercetare-dezvoltare</a:t>
          </a:r>
          <a:r>
            <a:rPr lang="en-US" sz="1400" b="1" i="0" u="none" dirty="0" smtClean="0"/>
            <a:t> </a:t>
          </a:r>
          <a:r>
            <a:rPr lang="en-US" sz="1400" b="1" i="0" u="none" dirty="0" err="1" smtClean="0"/>
            <a:t>și</a:t>
          </a:r>
          <a:r>
            <a:rPr lang="en-US" sz="1400" b="1" i="0" u="none" dirty="0" smtClean="0"/>
            <a:t> </a:t>
          </a:r>
          <a:r>
            <a:rPr lang="en-US" sz="1400" b="1" i="0" u="none" dirty="0" err="1" smtClean="0"/>
            <a:t>inovare</a:t>
          </a:r>
          <a:r>
            <a:rPr lang="en-US" sz="1400" b="1" i="0" u="none" dirty="0" smtClean="0"/>
            <a:t> </a:t>
          </a:r>
          <a:r>
            <a:rPr lang="en-US" sz="1400" b="1" i="0" u="none" dirty="0" err="1" smtClean="0"/>
            <a:t>prin</a:t>
          </a:r>
          <a:r>
            <a:rPr lang="en-US" sz="1400" b="1" i="0" u="none" dirty="0" smtClean="0"/>
            <a:t> </a:t>
          </a:r>
          <a:r>
            <a:rPr lang="en-US" sz="1400" b="1" i="0" u="none" dirty="0" err="1" smtClean="0"/>
            <a:t>intensificarea</a:t>
          </a:r>
          <a:r>
            <a:rPr lang="en-US" sz="1400" b="1" i="0" u="none" dirty="0" smtClean="0"/>
            <a:t> </a:t>
          </a:r>
          <a:r>
            <a:rPr lang="en-US" sz="1400" b="1" i="0" u="none" dirty="0" err="1" smtClean="0"/>
            <a:t>cooperării</a:t>
          </a:r>
          <a:r>
            <a:rPr lang="en-US" sz="1400" b="1" i="0" u="none" dirty="0" smtClean="0"/>
            <a:t> </a:t>
          </a:r>
          <a:r>
            <a:rPr lang="en-US" sz="1400" b="1" i="0" u="none" dirty="0" err="1" smtClean="0"/>
            <a:t>științifice</a:t>
          </a:r>
          <a:r>
            <a:rPr lang="en-US" sz="1400" b="1" i="0" u="none" dirty="0" smtClean="0"/>
            <a:t> </a:t>
          </a:r>
          <a:r>
            <a:rPr lang="en-US" sz="1400" b="1" i="0" u="none" dirty="0" err="1" smtClean="0"/>
            <a:t>internaționale</a:t>
          </a:r>
          <a:r>
            <a:rPr lang="en-US" sz="1400" b="1" i="0" u="none" dirty="0" smtClean="0"/>
            <a:t>;</a:t>
          </a:r>
          <a:endParaRPr lang="en-US" sz="1400" b="1" dirty="0"/>
        </a:p>
      </dgm:t>
    </dgm:pt>
    <dgm:pt modelId="{880DE3CB-1FA5-41C4-BA64-2C8940E71442}" type="parTrans" cxnId="{B82A800F-8653-4A8C-A9FF-A2854CB2DF4F}">
      <dgm:prSet/>
      <dgm:spPr/>
      <dgm:t>
        <a:bodyPr/>
        <a:lstStyle/>
        <a:p>
          <a:endParaRPr lang="en-US" sz="1200"/>
        </a:p>
      </dgm:t>
    </dgm:pt>
    <dgm:pt modelId="{A6E04AD9-067F-4730-BC17-C2A50B08BC34}" type="sibTrans" cxnId="{B82A800F-8653-4A8C-A9FF-A2854CB2DF4F}">
      <dgm:prSet/>
      <dgm:spPr/>
      <dgm:t>
        <a:bodyPr/>
        <a:lstStyle/>
        <a:p>
          <a:endParaRPr lang="en-US" sz="1200"/>
        </a:p>
      </dgm:t>
    </dgm:pt>
    <dgm:pt modelId="{3D0C08ED-C5FB-4F45-9078-E28F9401FF53}">
      <dgm:prSet phldrT="[Text]" custT="1"/>
      <dgm:spPr/>
      <dgm:t>
        <a:bodyPr/>
        <a:lstStyle/>
        <a:p>
          <a:pPr algn="just"/>
          <a:r>
            <a:rPr lang="en-US" sz="1200" b="1" i="0" u="none" dirty="0" err="1" smtClean="0"/>
            <a:t>participarea</a:t>
          </a:r>
          <a:r>
            <a:rPr lang="en-US" sz="1200" b="1" i="0" u="none" dirty="0" smtClean="0"/>
            <a:t> </a:t>
          </a:r>
          <a:r>
            <a:rPr lang="en-US" sz="1200" b="1" i="0" u="none" dirty="0" err="1" smtClean="0"/>
            <a:t>României</a:t>
          </a:r>
          <a:r>
            <a:rPr lang="en-US" sz="1200" b="1" i="0" u="none" dirty="0" smtClean="0"/>
            <a:t> la </a:t>
          </a:r>
          <a:r>
            <a:rPr lang="en-US" sz="1200" b="1" i="0" u="none" dirty="0" err="1" smtClean="0"/>
            <a:t>Programul</a:t>
          </a:r>
          <a:r>
            <a:rPr lang="en-US" sz="1200" b="1" i="0" u="none" dirty="0" smtClean="0"/>
            <a:t> </a:t>
          </a:r>
          <a:r>
            <a:rPr lang="en-US" sz="1200" b="1" i="0" u="none" dirty="0" err="1" smtClean="0"/>
            <a:t>Cadru</a:t>
          </a:r>
          <a:r>
            <a:rPr lang="en-US" sz="1200" b="1" i="0" u="none" dirty="0" smtClean="0"/>
            <a:t> de </a:t>
          </a:r>
          <a:r>
            <a:rPr lang="en-US" sz="1200" b="1" i="0" u="none" dirty="0" err="1" smtClean="0"/>
            <a:t>cercetare</a:t>
          </a:r>
          <a:r>
            <a:rPr lang="en-US" sz="1200" b="1" i="0" u="none" dirty="0" smtClean="0"/>
            <a:t> </a:t>
          </a:r>
          <a:r>
            <a:rPr lang="en-US" sz="1200" b="1" i="0" u="none" dirty="0" err="1" smtClean="0"/>
            <a:t>și</a:t>
          </a:r>
          <a:r>
            <a:rPr lang="en-US" sz="1200" b="1" i="0" u="none" dirty="0" smtClean="0"/>
            <a:t> </a:t>
          </a:r>
          <a:r>
            <a:rPr lang="en-US" sz="1200" b="1" i="0" u="none" dirty="0" err="1" smtClean="0"/>
            <a:t>inovare</a:t>
          </a:r>
          <a:r>
            <a:rPr lang="en-US" sz="1200" b="1" i="0" u="none" dirty="0" smtClean="0"/>
            <a:t> al UE - </a:t>
          </a:r>
          <a:r>
            <a:rPr lang="en-US" sz="1200" b="1" i="0" u="none" dirty="0" err="1" smtClean="0"/>
            <a:t>Orizont</a:t>
          </a:r>
          <a:r>
            <a:rPr lang="en-US" sz="1200" b="1" i="0" u="none" dirty="0" smtClean="0"/>
            <a:t> 2020, la </a:t>
          </a:r>
          <a:r>
            <a:rPr lang="en-US" sz="1200" b="1" i="0" u="none" dirty="0" err="1" smtClean="0"/>
            <a:t>Inițiativele</a:t>
          </a:r>
          <a:r>
            <a:rPr lang="en-US" sz="1200" b="1" i="0" u="none" dirty="0" smtClean="0"/>
            <a:t> </a:t>
          </a:r>
          <a:r>
            <a:rPr lang="en-US" sz="1200" b="1" i="0" u="none" dirty="0" err="1" smtClean="0"/>
            <a:t>Comune</a:t>
          </a:r>
          <a:r>
            <a:rPr lang="en-US" sz="1200" b="1" i="0" u="none" dirty="0" smtClean="0"/>
            <a:t> de </a:t>
          </a:r>
          <a:r>
            <a:rPr lang="en-US" sz="1200" b="1" i="0" u="none" dirty="0" err="1" smtClean="0"/>
            <a:t>Programare</a:t>
          </a:r>
          <a:r>
            <a:rPr lang="en-US" sz="1200" b="1" i="0" u="none" dirty="0" smtClean="0"/>
            <a:t> (JPI), la </a:t>
          </a:r>
          <a:r>
            <a:rPr lang="en-US" sz="1200" b="1" i="0" u="none" dirty="0" err="1" smtClean="0"/>
            <a:t>Parteneriatele</a:t>
          </a:r>
          <a:r>
            <a:rPr lang="en-US" sz="1200" b="1" i="0" u="none" dirty="0" smtClean="0"/>
            <a:t> </a:t>
          </a:r>
          <a:r>
            <a:rPr lang="en-US" sz="1200" b="1" i="0" u="none" dirty="0" err="1" smtClean="0"/>
            <a:t>Europene</a:t>
          </a:r>
          <a:r>
            <a:rPr lang="en-US" sz="1200" b="1" i="0" u="none" dirty="0" smtClean="0"/>
            <a:t> </a:t>
          </a:r>
          <a:r>
            <a:rPr lang="en-US" sz="1200" b="1" i="0" u="none" dirty="0" err="1" smtClean="0"/>
            <a:t>pentru</a:t>
          </a:r>
          <a:r>
            <a:rPr lang="en-US" sz="1200" b="1" i="0" u="none" dirty="0" smtClean="0"/>
            <a:t> </a:t>
          </a:r>
          <a:r>
            <a:rPr lang="en-US" sz="1200" b="1" i="0" u="none" dirty="0" err="1" smtClean="0"/>
            <a:t>Inovare</a:t>
          </a:r>
          <a:r>
            <a:rPr lang="en-US" sz="1200" b="1" i="0" u="none" dirty="0" smtClean="0"/>
            <a:t> (EIP), la </a:t>
          </a:r>
          <a:r>
            <a:rPr lang="en-US" sz="1200" b="1" i="0" u="none" dirty="0" err="1" smtClean="0"/>
            <a:t>alte</a:t>
          </a:r>
          <a:r>
            <a:rPr lang="en-US" sz="1200" b="1" i="0" u="none" dirty="0" smtClean="0"/>
            <a:t> </a:t>
          </a:r>
          <a:r>
            <a:rPr lang="en-US" sz="1200" b="1" i="0" u="none" dirty="0" err="1" smtClean="0"/>
            <a:t>inițiative</a:t>
          </a:r>
          <a:r>
            <a:rPr lang="en-US" sz="1200" b="1" i="0" u="none" dirty="0" smtClean="0"/>
            <a:t>, </a:t>
          </a:r>
          <a:r>
            <a:rPr lang="en-US" sz="1200" b="1" i="0" u="none" dirty="0" err="1" smtClean="0"/>
            <a:t>programe</a:t>
          </a:r>
          <a:r>
            <a:rPr lang="en-US" sz="1200" b="1" i="0" u="none" dirty="0" smtClean="0"/>
            <a:t>, </a:t>
          </a:r>
          <a:r>
            <a:rPr lang="en-US" sz="1200" b="1" i="0" u="none" dirty="0" err="1" smtClean="0"/>
            <a:t>organizații</a:t>
          </a:r>
          <a:r>
            <a:rPr lang="en-US" sz="1200" b="1" i="0" u="none" dirty="0" smtClean="0"/>
            <a:t> </a:t>
          </a:r>
          <a:r>
            <a:rPr lang="en-US" sz="1200" b="1" i="0" u="none" dirty="0" err="1" smtClean="0"/>
            <a:t>și</a:t>
          </a:r>
          <a:r>
            <a:rPr lang="en-US" sz="1200" b="1" i="0" u="none" dirty="0" smtClean="0"/>
            <a:t> </a:t>
          </a:r>
          <a:r>
            <a:rPr lang="en-US" sz="1200" b="1" i="0" u="none" dirty="0" err="1" smtClean="0"/>
            <a:t>convenții</a:t>
          </a:r>
          <a:r>
            <a:rPr lang="en-US" sz="1200" b="1" i="0" u="none" dirty="0" smtClean="0"/>
            <a:t> </a:t>
          </a:r>
          <a:r>
            <a:rPr lang="en-US" sz="1200" b="1" i="0" u="none" dirty="0" err="1" smtClean="0"/>
            <a:t>europene</a:t>
          </a:r>
          <a:r>
            <a:rPr lang="en-US" sz="1200" b="1" i="0" u="none" dirty="0" smtClean="0"/>
            <a:t> </a:t>
          </a:r>
          <a:r>
            <a:rPr lang="en-US" sz="1200" b="1" i="0" u="none" dirty="0" err="1" smtClean="0"/>
            <a:t>și</a:t>
          </a:r>
          <a:r>
            <a:rPr lang="en-US" sz="1200" b="1" i="0" u="none" dirty="0" smtClean="0"/>
            <a:t> </a:t>
          </a:r>
          <a:r>
            <a:rPr lang="en-US" sz="1200" b="1" i="0" u="none" dirty="0" err="1" smtClean="0"/>
            <a:t>internaționale</a:t>
          </a:r>
          <a:r>
            <a:rPr lang="en-US" sz="1200" b="1" i="0" u="none" dirty="0" smtClean="0"/>
            <a:t> bi-</a:t>
          </a:r>
          <a:r>
            <a:rPr lang="en-US" sz="1200" b="1" i="0" u="none" dirty="0" err="1" smtClean="0"/>
            <a:t>și</a:t>
          </a:r>
          <a:r>
            <a:rPr lang="en-US" sz="1200" b="1" i="0" u="none" dirty="0" smtClean="0"/>
            <a:t> </a:t>
          </a:r>
          <a:r>
            <a:rPr lang="en-US" sz="1200" b="1" i="0" u="none" dirty="0" err="1" smtClean="0"/>
            <a:t>multilaterale</a:t>
          </a:r>
          <a:r>
            <a:rPr lang="en-US" sz="1200" b="1" i="0" u="none" dirty="0" smtClean="0"/>
            <a:t>;</a:t>
          </a:r>
          <a:endParaRPr lang="en-US" sz="1200" b="1" dirty="0"/>
        </a:p>
      </dgm:t>
    </dgm:pt>
    <dgm:pt modelId="{69D185CA-786B-421C-839E-AC837123A3E1}" type="parTrans" cxnId="{068C68AD-D8A0-4B9F-B149-1368896F52E7}">
      <dgm:prSet/>
      <dgm:spPr/>
      <dgm:t>
        <a:bodyPr/>
        <a:lstStyle/>
        <a:p>
          <a:endParaRPr lang="en-US" sz="1200"/>
        </a:p>
      </dgm:t>
    </dgm:pt>
    <dgm:pt modelId="{6A5877FE-18AE-42EE-901B-42B6068A532F}" type="sibTrans" cxnId="{068C68AD-D8A0-4B9F-B149-1368896F52E7}">
      <dgm:prSet/>
      <dgm:spPr/>
      <dgm:t>
        <a:bodyPr/>
        <a:lstStyle/>
        <a:p>
          <a:endParaRPr lang="en-US" sz="1200"/>
        </a:p>
      </dgm:t>
    </dgm:pt>
    <dgm:pt modelId="{EA96F628-98CA-49A3-B1F0-D7851ACDD2CA}">
      <dgm:prSet custT="1"/>
      <dgm:spPr/>
      <dgm:t>
        <a:bodyPr/>
        <a:lstStyle/>
        <a:p>
          <a:pPr algn="just"/>
          <a:r>
            <a:rPr lang="en-US" sz="1400" b="1" i="0" u="none" dirty="0" err="1" smtClean="0"/>
            <a:t>reprezentarea</a:t>
          </a:r>
          <a:r>
            <a:rPr lang="en-US" sz="1400" b="1" i="0" u="none" dirty="0" smtClean="0"/>
            <a:t> </a:t>
          </a:r>
          <a:r>
            <a:rPr lang="en-US" sz="1400" b="1" i="0" u="none" dirty="0" err="1" smtClean="0"/>
            <a:t>României</a:t>
          </a:r>
          <a:r>
            <a:rPr lang="en-US" sz="1400" b="1" i="0" u="none" dirty="0" smtClean="0"/>
            <a:t> </a:t>
          </a:r>
          <a:r>
            <a:rPr lang="en-US" sz="1400" b="1" i="0" u="none" dirty="0" err="1" smtClean="0"/>
            <a:t>în</a:t>
          </a:r>
          <a:r>
            <a:rPr lang="en-US" sz="1400" b="1" i="0" u="none" dirty="0" smtClean="0"/>
            <a:t> </a:t>
          </a:r>
          <a:r>
            <a:rPr lang="en-US" sz="1400" b="1" i="0" u="none" dirty="0" err="1" smtClean="0"/>
            <a:t>organizații</a:t>
          </a:r>
          <a:r>
            <a:rPr lang="en-US" sz="1400" b="1" i="0" u="none" dirty="0" smtClean="0"/>
            <a:t> </a:t>
          </a:r>
          <a:r>
            <a:rPr lang="en-US" sz="1400" b="1" i="0" u="none" dirty="0" err="1" smtClean="0"/>
            <a:t>și</a:t>
          </a:r>
          <a:r>
            <a:rPr lang="en-US" sz="1400" b="1" i="0" u="none" dirty="0" smtClean="0"/>
            <a:t> </a:t>
          </a:r>
          <a:r>
            <a:rPr lang="en-US" sz="1400" b="1" i="0" u="none" dirty="0" err="1" smtClean="0"/>
            <a:t>programe</a:t>
          </a:r>
          <a:r>
            <a:rPr lang="en-US" sz="1400" b="1" i="0" u="none" dirty="0" smtClean="0"/>
            <a:t> pan-</a:t>
          </a:r>
          <a:r>
            <a:rPr lang="en-US" sz="1400" b="1" i="0" u="none" dirty="0" err="1" smtClean="0"/>
            <a:t>europene</a:t>
          </a:r>
          <a:r>
            <a:rPr lang="en-US" sz="1400" b="1" i="0" u="none" dirty="0" smtClean="0"/>
            <a:t> </a:t>
          </a:r>
          <a:r>
            <a:rPr lang="en-US" sz="1400" b="1" i="0" u="none" dirty="0" err="1" smtClean="0"/>
            <a:t>și</a:t>
          </a:r>
          <a:r>
            <a:rPr lang="en-US" sz="1400" b="1" i="0" u="none" dirty="0" smtClean="0"/>
            <a:t> </a:t>
          </a:r>
          <a:r>
            <a:rPr lang="en-US" sz="1400" b="1" i="0" u="none" dirty="0" err="1" smtClean="0"/>
            <a:t>internaționale</a:t>
          </a:r>
          <a:r>
            <a:rPr lang="en-US" sz="1400" b="1" i="0" u="none" dirty="0" smtClean="0"/>
            <a:t> de </a:t>
          </a:r>
          <a:r>
            <a:rPr lang="en-US" sz="1400" b="1" i="0" u="none" dirty="0" err="1" smtClean="0"/>
            <a:t>cercetare</a:t>
          </a:r>
          <a:r>
            <a:rPr lang="en-US" sz="1400" b="1" i="0" u="none" dirty="0" smtClean="0"/>
            <a:t>;</a:t>
          </a:r>
        </a:p>
        <a:p>
          <a:pPr algn="just"/>
          <a:endParaRPr lang="en-US" sz="1400" b="1" dirty="0"/>
        </a:p>
      </dgm:t>
    </dgm:pt>
    <dgm:pt modelId="{BC2D3E8A-3A5E-4237-87A6-3AE037652CF6}" type="parTrans" cxnId="{5393A1E3-3FD6-493C-9660-2DB31015A7DB}">
      <dgm:prSet/>
      <dgm:spPr/>
      <dgm:t>
        <a:bodyPr/>
        <a:lstStyle/>
        <a:p>
          <a:endParaRPr lang="en-US" sz="1200"/>
        </a:p>
      </dgm:t>
    </dgm:pt>
    <dgm:pt modelId="{246F726A-7927-4B23-B27C-5BDB4485BD8E}" type="sibTrans" cxnId="{5393A1E3-3FD6-493C-9660-2DB31015A7DB}">
      <dgm:prSet/>
      <dgm:spPr/>
      <dgm:t>
        <a:bodyPr/>
        <a:lstStyle/>
        <a:p>
          <a:endParaRPr lang="en-US" sz="1200"/>
        </a:p>
      </dgm:t>
    </dgm:pt>
    <dgm:pt modelId="{A19302B4-BF45-4327-BB97-EB4732100B49}">
      <dgm:prSet custT="1"/>
      <dgm:spPr/>
      <dgm:t>
        <a:bodyPr/>
        <a:lstStyle/>
        <a:p>
          <a:r>
            <a:rPr lang="en-US" sz="1400" b="1" i="0" u="none" dirty="0" err="1" smtClean="0"/>
            <a:t>creșterea</a:t>
          </a:r>
          <a:r>
            <a:rPr lang="en-US" sz="1400" b="1" i="0" u="none" dirty="0" smtClean="0"/>
            <a:t> </a:t>
          </a:r>
          <a:r>
            <a:rPr lang="en-US" sz="1400" b="1" i="0" u="none" dirty="0" err="1" smtClean="0"/>
            <a:t>vizibilității</a:t>
          </a:r>
          <a:r>
            <a:rPr lang="en-US" sz="1400" b="1" i="0" u="none" dirty="0" smtClean="0"/>
            <a:t> </a:t>
          </a:r>
          <a:r>
            <a:rPr lang="en-US" sz="1400" b="1" i="0" u="none" dirty="0" err="1" smtClean="0"/>
            <a:t>României</a:t>
          </a:r>
          <a:r>
            <a:rPr lang="en-US" sz="1400" b="1" i="0" u="none" dirty="0" smtClean="0"/>
            <a:t> </a:t>
          </a:r>
          <a:r>
            <a:rPr lang="en-US" sz="1400" b="1" i="0" u="none" dirty="0" err="1" smtClean="0"/>
            <a:t>în</a:t>
          </a:r>
          <a:r>
            <a:rPr lang="en-US" sz="1400" b="1" i="0" u="none" dirty="0" smtClean="0"/>
            <a:t> </a:t>
          </a:r>
          <a:r>
            <a:rPr lang="en-US" sz="1400" b="1" i="0" u="none" dirty="0" err="1" smtClean="0"/>
            <a:t>domeniul</a:t>
          </a:r>
          <a:r>
            <a:rPr lang="en-US" sz="1400" b="1" i="0" u="none" dirty="0" smtClean="0"/>
            <a:t> </a:t>
          </a:r>
          <a:r>
            <a:rPr lang="en-US" sz="1400" b="1" i="0" u="none" dirty="0" err="1" smtClean="0"/>
            <a:t>cercetării</a:t>
          </a:r>
          <a:r>
            <a:rPr lang="en-US" sz="1400" b="1" i="0" u="none" dirty="0" smtClean="0"/>
            <a:t>, </a:t>
          </a:r>
          <a:r>
            <a:rPr lang="en-US" sz="1400" b="1" i="0" u="none" dirty="0" err="1" smtClean="0"/>
            <a:t>dezvoltării</a:t>
          </a:r>
          <a:r>
            <a:rPr lang="en-US" sz="1400" b="1" i="0" u="none" dirty="0" smtClean="0"/>
            <a:t> </a:t>
          </a:r>
          <a:r>
            <a:rPr lang="en-US" sz="1400" b="1" i="0" u="none" dirty="0" err="1" smtClean="0"/>
            <a:t>și</a:t>
          </a:r>
          <a:r>
            <a:rPr lang="en-US" sz="1400" b="1" i="0" u="none" dirty="0" smtClean="0"/>
            <a:t> </a:t>
          </a:r>
          <a:r>
            <a:rPr lang="en-US" sz="1400" b="1" i="0" u="none" dirty="0" err="1" smtClean="0"/>
            <a:t>inovării</a:t>
          </a:r>
          <a:r>
            <a:rPr lang="ro-RO" sz="1400" b="1" i="0" u="none" dirty="0" smtClean="0"/>
            <a:t>.</a:t>
          </a:r>
          <a:endParaRPr lang="en-US" sz="1400" b="1" dirty="0"/>
        </a:p>
      </dgm:t>
    </dgm:pt>
    <dgm:pt modelId="{CBE4294A-F441-434F-9F73-B1D9C6DFEA85}" type="parTrans" cxnId="{04E51C1E-A661-4614-B1B8-06C92D179A4B}">
      <dgm:prSet/>
      <dgm:spPr/>
      <dgm:t>
        <a:bodyPr/>
        <a:lstStyle/>
        <a:p>
          <a:endParaRPr lang="en-US" sz="1200"/>
        </a:p>
      </dgm:t>
    </dgm:pt>
    <dgm:pt modelId="{5F38F326-BFA9-4F70-8062-2A325C23D5C7}" type="sibTrans" cxnId="{04E51C1E-A661-4614-B1B8-06C92D179A4B}">
      <dgm:prSet/>
      <dgm:spPr/>
      <dgm:t>
        <a:bodyPr/>
        <a:lstStyle/>
        <a:p>
          <a:endParaRPr lang="en-US" sz="1200"/>
        </a:p>
      </dgm:t>
    </dgm:pt>
    <dgm:pt modelId="{6EC31743-03CF-4C64-B6D0-D003F878104C}" type="pres">
      <dgm:prSet presAssocID="{F964D02E-2314-4DFB-A308-424A002CDEB4}" presName="Name0" presStyleCnt="0">
        <dgm:presLayoutVars>
          <dgm:dir/>
          <dgm:resizeHandles val="exact"/>
        </dgm:presLayoutVars>
      </dgm:prSet>
      <dgm:spPr/>
      <dgm:t>
        <a:bodyPr/>
        <a:lstStyle/>
        <a:p>
          <a:endParaRPr lang="en-US"/>
        </a:p>
      </dgm:t>
    </dgm:pt>
    <dgm:pt modelId="{5A717014-F426-4CA2-BBBF-81E12FC7396A}" type="pres">
      <dgm:prSet presAssocID="{6F5CAEE2-1E0F-4239-BD83-3DD7F4921688}" presName="composite" presStyleCnt="0"/>
      <dgm:spPr/>
    </dgm:pt>
    <dgm:pt modelId="{8FCC0A09-6F8B-4C5E-98E2-22A016FE447B}" type="pres">
      <dgm:prSet presAssocID="{6F5CAEE2-1E0F-4239-BD83-3DD7F4921688}" presName="rect1" presStyleLbl="trAlignAcc1" presStyleIdx="0" presStyleCnt="5">
        <dgm:presLayoutVars>
          <dgm:bulletEnabled val="1"/>
        </dgm:presLayoutVars>
      </dgm:prSet>
      <dgm:spPr/>
      <dgm:t>
        <a:bodyPr/>
        <a:lstStyle/>
        <a:p>
          <a:endParaRPr lang="en-US"/>
        </a:p>
      </dgm:t>
    </dgm:pt>
    <dgm:pt modelId="{ECD21AEB-DF26-40DB-A9D2-C44F8AF702A5}" type="pres">
      <dgm:prSet presAssocID="{6F5CAEE2-1E0F-4239-BD83-3DD7F4921688}" presName="rect2" presStyleLbl="fgImgPlace1" presStyleIdx="0"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dgm:spPr>
      <dgm:t>
        <a:bodyPr/>
        <a:lstStyle/>
        <a:p>
          <a:endParaRPr lang="en-US"/>
        </a:p>
      </dgm:t>
    </dgm:pt>
    <dgm:pt modelId="{443D539B-9435-4C9B-88B6-2CFE6C76BAE9}" type="pres">
      <dgm:prSet presAssocID="{52392BC5-8641-458F-9C2C-E350A7EC589A}" presName="sibTrans" presStyleCnt="0"/>
      <dgm:spPr/>
    </dgm:pt>
    <dgm:pt modelId="{3C0A264A-F811-434D-AC34-9F9CBB66BB67}" type="pres">
      <dgm:prSet presAssocID="{88B7978B-42E8-40CC-ACCF-E748DD5ABD6A}" presName="composite" presStyleCnt="0"/>
      <dgm:spPr/>
    </dgm:pt>
    <dgm:pt modelId="{3D73B8F9-512B-47FA-91DB-A18B0F8C18BF}" type="pres">
      <dgm:prSet presAssocID="{88B7978B-42E8-40CC-ACCF-E748DD5ABD6A}" presName="rect1" presStyleLbl="trAlignAcc1" presStyleIdx="1" presStyleCnt="5">
        <dgm:presLayoutVars>
          <dgm:bulletEnabled val="1"/>
        </dgm:presLayoutVars>
      </dgm:prSet>
      <dgm:spPr/>
      <dgm:t>
        <a:bodyPr/>
        <a:lstStyle/>
        <a:p>
          <a:endParaRPr lang="en-US"/>
        </a:p>
      </dgm:t>
    </dgm:pt>
    <dgm:pt modelId="{6BE3BE19-FDB7-4C53-AD6C-57FF552CC82E}" type="pres">
      <dgm:prSet presAssocID="{88B7978B-42E8-40CC-ACCF-E748DD5ABD6A}" presName="rect2" presStyleLbl="fgImgPlace1" presStyleIdx="1"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dgm:spPr>
      <dgm:t>
        <a:bodyPr/>
        <a:lstStyle/>
        <a:p>
          <a:endParaRPr lang="en-US"/>
        </a:p>
      </dgm:t>
    </dgm:pt>
    <dgm:pt modelId="{5C552400-186A-4C97-991A-80BCFC8C8737}" type="pres">
      <dgm:prSet presAssocID="{A6E04AD9-067F-4730-BC17-C2A50B08BC34}" presName="sibTrans" presStyleCnt="0"/>
      <dgm:spPr/>
    </dgm:pt>
    <dgm:pt modelId="{7FF37049-2E08-4D85-8DEA-B7877D8F9B94}" type="pres">
      <dgm:prSet presAssocID="{3D0C08ED-C5FB-4F45-9078-E28F9401FF53}" presName="composite" presStyleCnt="0"/>
      <dgm:spPr/>
    </dgm:pt>
    <dgm:pt modelId="{3C428741-A8C4-4BDA-8BAF-F87671B98945}" type="pres">
      <dgm:prSet presAssocID="{3D0C08ED-C5FB-4F45-9078-E28F9401FF53}" presName="rect1" presStyleLbl="trAlignAcc1" presStyleIdx="2" presStyleCnt="5" custScaleY="149911">
        <dgm:presLayoutVars>
          <dgm:bulletEnabled val="1"/>
        </dgm:presLayoutVars>
      </dgm:prSet>
      <dgm:spPr/>
      <dgm:t>
        <a:bodyPr/>
        <a:lstStyle/>
        <a:p>
          <a:endParaRPr lang="en-US"/>
        </a:p>
      </dgm:t>
    </dgm:pt>
    <dgm:pt modelId="{F2EE210A-1042-49F5-A192-9BFDEFAE30DA}" type="pres">
      <dgm:prSet presAssocID="{3D0C08ED-C5FB-4F45-9078-E28F9401FF53}" presName="rect2" presStyleLbl="fgImgPlace1" presStyleIdx="2"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dgm:spPr>
      <dgm:t>
        <a:bodyPr/>
        <a:lstStyle/>
        <a:p>
          <a:endParaRPr lang="en-US"/>
        </a:p>
      </dgm:t>
    </dgm:pt>
    <dgm:pt modelId="{8D6A4733-D07B-4951-86CC-A9B579D699E4}" type="pres">
      <dgm:prSet presAssocID="{6A5877FE-18AE-42EE-901B-42B6068A532F}" presName="sibTrans" presStyleCnt="0"/>
      <dgm:spPr/>
    </dgm:pt>
    <dgm:pt modelId="{CA1DA69A-49DD-4F5F-929E-2A7F62013604}" type="pres">
      <dgm:prSet presAssocID="{EA96F628-98CA-49A3-B1F0-D7851ACDD2CA}" presName="composite" presStyleCnt="0"/>
      <dgm:spPr/>
    </dgm:pt>
    <dgm:pt modelId="{A42736C8-1C44-497D-8E99-A630F5B096FA}" type="pres">
      <dgm:prSet presAssocID="{EA96F628-98CA-49A3-B1F0-D7851ACDD2CA}" presName="rect1" presStyleLbl="trAlignAcc1" presStyleIdx="3" presStyleCnt="5">
        <dgm:presLayoutVars>
          <dgm:bulletEnabled val="1"/>
        </dgm:presLayoutVars>
      </dgm:prSet>
      <dgm:spPr/>
      <dgm:t>
        <a:bodyPr/>
        <a:lstStyle/>
        <a:p>
          <a:endParaRPr lang="en-US"/>
        </a:p>
      </dgm:t>
    </dgm:pt>
    <dgm:pt modelId="{C21E27EF-2D40-4F72-A45B-9C5DD76B5123}" type="pres">
      <dgm:prSet presAssocID="{EA96F628-98CA-49A3-B1F0-D7851ACDD2CA}" presName="rect2" presStyleLbl="fgImgPlace1" presStyleIdx="3"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dgm:spPr>
      <dgm:t>
        <a:bodyPr/>
        <a:lstStyle/>
        <a:p>
          <a:endParaRPr lang="en-US"/>
        </a:p>
      </dgm:t>
    </dgm:pt>
    <dgm:pt modelId="{19EDD99B-31EB-4FB4-AD6E-45CA979CDA8E}" type="pres">
      <dgm:prSet presAssocID="{246F726A-7927-4B23-B27C-5BDB4485BD8E}" presName="sibTrans" presStyleCnt="0"/>
      <dgm:spPr/>
    </dgm:pt>
    <dgm:pt modelId="{F7B76417-5E38-4CC4-8A5A-530CCD1004C2}" type="pres">
      <dgm:prSet presAssocID="{A19302B4-BF45-4327-BB97-EB4732100B49}" presName="composite" presStyleCnt="0"/>
      <dgm:spPr/>
    </dgm:pt>
    <dgm:pt modelId="{2AEDD055-1756-4474-8D2E-B49B404EC3CE}" type="pres">
      <dgm:prSet presAssocID="{A19302B4-BF45-4327-BB97-EB4732100B49}" presName="rect1" presStyleLbl="trAlignAcc1" presStyleIdx="4" presStyleCnt="5">
        <dgm:presLayoutVars>
          <dgm:bulletEnabled val="1"/>
        </dgm:presLayoutVars>
      </dgm:prSet>
      <dgm:spPr/>
      <dgm:t>
        <a:bodyPr/>
        <a:lstStyle/>
        <a:p>
          <a:endParaRPr lang="en-US"/>
        </a:p>
      </dgm:t>
    </dgm:pt>
    <dgm:pt modelId="{40AC8E97-F11A-4AA0-9E79-29AAE6437A3F}" type="pres">
      <dgm:prSet presAssocID="{A19302B4-BF45-4327-BB97-EB4732100B49}" presName="rect2" presStyleLbl="fgImgPlace1" presStyleIdx="4" presStyleCnt="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dgm:spPr>
      <dgm:t>
        <a:bodyPr/>
        <a:lstStyle/>
        <a:p>
          <a:endParaRPr lang="en-US"/>
        </a:p>
      </dgm:t>
    </dgm:pt>
  </dgm:ptLst>
  <dgm:cxnLst>
    <dgm:cxn modelId="{5393A1E3-3FD6-493C-9660-2DB31015A7DB}" srcId="{F964D02E-2314-4DFB-A308-424A002CDEB4}" destId="{EA96F628-98CA-49A3-B1F0-D7851ACDD2CA}" srcOrd="3" destOrd="0" parTransId="{BC2D3E8A-3A5E-4237-87A6-3AE037652CF6}" sibTransId="{246F726A-7927-4B23-B27C-5BDB4485BD8E}"/>
    <dgm:cxn modelId="{B82A800F-8653-4A8C-A9FF-A2854CB2DF4F}" srcId="{F964D02E-2314-4DFB-A308-424A002CDEB4}" destId="{88B7978B-42E8-40CC-ACCF-E748DD5ABD6A}" srcOrd="1" destOrd="0" parTransId="{880DE3CB-1FA5-41C4-BA64-2C8940E71442}" sibTransId="{A6E04AD9-067F-4730-BC17-C2A50B08BC34}"/>
    <dgm:cxn modelId="{068C68AD-D8A0-4B9F-B149-1368896F52E7}" srcId="{F964D02E-2314-4DFB-A308-424A002CDEB4}" destId="{3D0C08ED-C5FB-4F45-9078-E28F9401FF53}" srcOrd="2" destOrd="0" parTransId="{69D185CA-786B-421C-839E-AC837123A3E1}" sibTransId="{6A5877FE-18AE-42EE-901B-42B6068A532F}"/>
    <dgm:cxn modelId="{248A4FCD-E02A-49E1-A6E2-72BD7BF548AC}" type="presOf" srcId="{88B7978B-42E8-40CC-ACCF-E748DD5ABD6A}" destId="{3D73B8F9-512B-47FA-91DB-A18B0F8C18BF}" srcOrd="0" destOrd="0" presId="urn:microsoft.com/office/officeart/2008/layout/PictureStrips"/>
    <dgm:cxn modelId="{2C1DB60A-0C48-48F7-80D8-DE374BEEF870}" srcId="{F964D02E-2314-4DFB-A308-424A002CDEB4}" destId="{6F5CAEE2-1E0F-4239-BD83-3DD7F4921688}" srcOrd="0" destOrd="0" parTransId="{2F32219F-5EDC-4E92-89CB-E07DDD8D5BB2}" sibTransId="{52392BC5-8641-458F-9C2C-E350A7EC589A}"/>
    <dgm:cxn modelId="{290F29C2-830B-4D04-AF62-81B35D9670E8}" type="presOf" srcId="{3D0C08ED-C5FB-4F45-9078-E28F9401FF53}" destId="{3C428741-A8C4-4BDA-8BAF-F87671B98945}" srcOrd="0" destOrd="0" presId="urn:microsoft.com/office/officeart/2008/layout/PictureStrips"/>
    <dgm:cxn modelId="{85E00F2B-1A73-40CD-ADB2-7E06C52AC7ED}" type="presOf" srcId="{EA96F628-98CA-49A3-B1F0-D7851ACDD2CA}" destId="{A42736C8-1C44-497D-8E99-A630F5B096FA}" srcOrd="0" destOrd="0" presId="urn:microsoft.com/office/officeart/2008/layout/PictureStrips"/>
    <dgm:cxn modelId="{8C2B8DB2-B0FD-4BFB-BE6A-EC449A1C9679}" type="presOf" srcId="{6F5CAEE2-1E0F-4239-BD83-3DD7F4921688}" destId="{8FCC0A09-6F8B-4C5E-98E2-22A016FE447B}" srcOrd="0" destOrd="0" presId="urn:microsoft.com/office/officeart/2008/layout/PictureStrips"/>
    <dgm:cxn modelId="{23E18918-0076-4E83-AF6D-4D13C7522986}" type="presOf" srcId="{A19302B4-BF45-4327-BB97-EB4732100B49}" destId="{2AEDD055-1756-4474-8D2E-B49B404EC3CE}" srcOrd="0" destOrd="0" presId="urn:microsoft.com/office/officeart/2008/layout/PictureStrips"/>
    <dgm:cxn modelId="{A7AF03CF-1771-44E4-A0DB-0C6CA476156D}" type="presOf" srcId="{F964D02E-2314-4DFB-A308-424A002CDEB4}" destId="{6EC31743-03CF-4C64-B6D0-D003F878104C}" srcOrd="0" destOrd="0" presId="urn:microsoft.com/office/officeart/2008/layout/PictureStrips"/>
    <dgm:cxn modelId="{04E51C1E-A661-4614-B1B8-06C92D179A4B}" srcId="{F964D02E-2314-4DFB-A308-424A002CDEB4}" destId="{A19302B4-BF45-4327-BB97-EB4732100B49}" srcOrd="4" destOrd="0" parTransId="{CBE4294A-F441-434F-9F73-B1D9C6DFEA85}" sibTransId="{5F38F326-BFA9-4F70-8062-2A325C23D5C7}"/>
    <dgm:cxn modelId="{F5558AC2-173E-47F1-8CA7-FF3FBFAFAD7D}" type="presParOf" srcId="{6EC31743-03CF-4C64-B6D0-D003F878104C}" destId="{5A717014-F426-4CA2-BBBF-81E12FC7396A}" srcOrd="0" destOrd="0" presId="urn:microsoft.com/office/officeart/2008/layout/PictureStrips"/>
    <dgm:cxn modelId="{A38D4137-B027-4424-9317-DACD390CAE0D}" type="presParOf" srcId="{5A717014-F426-4CA2-BBBF-81E12FC7396A}" destId="{8FCC0A09-6F8B-4C5E-98E2-22A016FE447B}" srcOrd="0" destOrd="0" presId="urn:microsoft.com/office/officeart/2008/layout/PictureStrips"/>
    <dgm:cxn modelId="{A33E4618-9F26-45DD-BDEC-04797179F465}" type="presParOf" srcId="{5A717014-F426-4CA2-BBBF-81E12FC7396A}" destId="{ECD21AEB-DF26-40DB-A9D2-C44F8AF702A5}" srcOrd="1" destOrd="0" presId="urn:microsoft.com/office/officeart/2008/layout/PictureStrips"/>
    <dgm:cxn modelId="{BEC7EF9D-5F49-4315-86C6-CD960D294876}" type="presParOf" srcId="{6EC31743-03CF-4C64-B6D0-D003F878104C}" destId="{443D539B-9435-4C9B-88B6-2CFE6C76BAE9}" srcOrd="1" destOrd="0" presId="urn:microsoft.com/office/officeart/2008/layout/PictureStrips"/>
    <dgm:cxn modelId="{38F8E24D-BB27-46BD-A935-FC7B2E3A40C9}" type="presParOf" srcId="{6EC31743-03CF-4C64-B6D0-D003F878104C}" destId="{3C0A264A-F811-434D-AC34-9F9CBB66BB67}" srcOrd="2" destOrd="0" presId="urn:microsoft.com/office/officeart/2008/layout/PictureStrips"/>
    <dgm:cxn modelId="{17A6E775-D7E3-4477-8BD7-C17675ADEE60}" type="presParOf" srcId="{3C0A264A-F811-434D-AC34-9F9CBB66BB67}" destId="{3D73B8F9-512B-47FA-91DB-A18B0F8C18BF}" srcOrd="0" destOrd="0" presId="urn:microsoft.com/office/officeart/2008/layout/PictureStrips"/>
    <dgm:cxn modelId="{E223F0F1-7D79-44A0-86C1-A322A4E520C1}" type="presParOf" srcId="{3C0A264A-F811-434D-AC34-9F9CBB66BB67}" destId="{6BE3BE19-FDB7-4C53-AD6C-57FF552CC82E}" srcOrd="1" destOrd="0" presId="urn:microsoft.com/office/officeart/2008/layout/PictureStrips"/>
    <dgm:cxn modelId="{4CDAE201-C79C-433A-9317-FBA4EC05E49B}" type="presParOf" srcId="{6EC31743-03CF-4C64-B6D0-D003F878104C}" destId="{5C552400-186A-4C97-991A-80BCFC8C8737}" srcOrd="3" destOrd="0" presId="urn:microsoft.com/office/officeart/2008/layout/PictureStrips"/>
    <dgm:cxn modelId="{45975786-8136-45E4-93CA-E0540B859111}" type="presParOf" srcId="{6EC31743-03CF-4C64-B6D0-D003F878104C}" destId="{7FF37049-2E08-4D85-8DEA-B7877D8F9B94}" srcOrd="4" destOrd="0" presId="urn:microsoft.com/office/officeart/2008/layout/PictureStrips"/>
    <dgm:cxn modelId="{4674DFC9-D4A9-4F64-9C9C-AE1A8562DAAE}" type="presParOf" srcId="{7FF37049-2E08-4D85-8DEA-B7877D8F9B94}" destId="{3C428741-A8C4-4BDA-8BAF-F87671B98945}" srcOrd="0" destOrd="0" presId="urn:microsoft.com/office/officeart/2008/layout/PictureStrips"/>
    <dgm:cxn modelId="{42AA0D5C-EB74-4FEA-BA47-AC5159CB7EFF}" type="presParOf" srcId="{7FF37049-2E08-4D85-8DEA-B7877D8F9B94}" destId="{F2EE210A-1042-49F5-A192-9BFDEFAE30DA}" srcOrd="1" destOrd="0" presId="urn:microsoft.com/office/officeart/2008/layout/PictureStrips"/>
    <dgm:cxn modelId="{8BC64D6D-5C5D-4E4E-9CFE-8F6F7FFECDCD}" type="presParOf" srcId="{6EC31743-03CF-4C64-B6D0-D003F878104C}" destId="{8D6A4733-D07B-4951-86CC-A9B579D699E4}" srcOrd="5" destOrd="0" presId="urn:microsoft.com/office/officeart/2008/layout/PictureStrips"/>
    <dgm:cxn modelId="{815987C9-F9B7-49C6-A86F-49FBD4F345B7}" type="presParOf" srcId="{6EC31743-03CF-4C64-B6D0-D003F878104C}" destId="{CA1DA69A-49DD-4F5F-929E-2A7F62013604}" srcOrd="6" destOrd="0" presId="urn:microsoft.com/office/officeart/2008/layout/PictureStrips"/>
    <dgm:cxn modelId="{8A9939F5-398C-4D68-87D2-8A7201AFE867}" type="presParOf" srcId="{CA1DA69A-49DD-4F5F-929E-2A7F62013604}" destId="{A42736C8-1C44-497D-8E99-A630F5B096FA}" srcOrd="0" destOrd="0" presId="urn:microsoft.com/office/officeart/2008/layout/PictureStrips"/>
    <dgm:cxn modelId="{55B38786-2449-49FA-9477-566F24FE3C72}" type="presParOf" srcId="{CA1DA69A-49DD-4F5F-929E-2A7F62013604}" destId="{C21E27EF-2D40-4F72-A45B-9C5DD76B5123}" srcOrd="1" destOrd="0" presId="urn:microsoft.com/office/officeart/2008/layout/PictureStrips"/>
    <dgm:cxn modelId="{9E51313A-DBDC-416B-8420-307BF1977C1A}" type="presParOf" srcId="{6EC31743-03CF-4C64-B6D0-D003F878104C}" destId="{19EDD99B-31EB-4FB4-AD6E-45CA979CDA8E}" srcOrd="7" destOrd="0" presId="urn:microsoft.com/office/officeart/2008/layout/PictureStrips"/>
    <dgm:cxn modelId="{59109EF1-AEB3-4615-B3E4-2DCF4739ADF0}" type="presParOf" srcId="{6EC31743-03CF-4C64-B6D0-D003F878104C}" destId="{F7B76417-5E38-4CC4-8A5A-530CCD1004C2}" srcOrd="8" destOrd="0" presId="urn:microsoft.com/office/officeart/2008/layout/PictureStrips"/>
    <dgm:cxn modelId="{1E52C6D1-3F9A-40BC-A0D6-B9B0C08B848E}" type="presParOf" srcId="{F7B76417-5E38-4CC4-8A5A-530CCD1004C2}" destId="{2AEDD055-1756-4474-8D2E-B49B404EC3CE}" srcOrd="0" destOrd="0" presId="urn:microsoft.com/office/officeart/2008/layout/PictureStrips"/>
    <dgm:cxn modelId="{2D3A1359-2F69-4360-988B-5D39B2058DD0}" type="presParOf" srcId="{F7B76417-5E38-4CC4-8A5A-530CCD1004C2}" destId="{40AC8E97-F11A-4AA0-9E79-29AAE6437A3F}"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EAD6898-50B4-46CF-A027-1413B6EE2A1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US"/>
        </a:p>
      </dgm:t>
    </dgm:pt>
    <dgm:pt modelId="{68E98EAF-20E0-4553-A571-DF81C4ACF045}">
      <dgm:prSet phldrT="[Text]" custT="1"/>
      <dgm:spPr/>
      <dgm:t>
        <a:bodyPr/>
        <a:lstStyle/>
        <a:p>
          <a:pPr>
            <a:lnSpc>
              <a:spcPts val="1900"/>
            </a:lnSpc>
          </a:pPr>
          <a:r>
            <a:rPr lang="ro-RO" sz="1600" b="0" dirty="0" smtClean="0"/>
            <a:t>Horizon 2020</a:t>
          </a:r>
          <a:endParaRPr lang="en-US" sz="1600" b="0" dirty="0"/>
        </a:p>
      </dgm:t>
    </dgm:pt>
    <dgm:pt modelId="{C5F772F6-597A-4D04-A4E1-2E5B4ED01C5D}" type="parTrans" cxnId="{C5845EB3-FB14-4766-8A71-2C094EFCB417}">
      <dgm:prSet/>
      <dgm:spPr/>
      <dgm:t>
        <a:bodyPr/>
        <a:lstStyle/>
        <a:p>
          <a:pPr>
            <a:lnSpc>
              <a:spcPts val="1900"/>
            </a:lnSpc>
          </a:pPr>
          <a:endParaRPr lang="en-US" sz="1600" b="0"/>
        </a:p>
      </dgm:t>
    </dgm:pt>
    <dgm:pt modelId="{CB5C28E6-E5A9-4DA5-978A-10FADC675C67}" type="sibTrans" cxnId="{C5845EB3-FB14-4766-8A71-2C094EFCB417}">
      <dgm:prSet/>
      <dgm:spPr/>
      <dgm:t>
        <a:bodyPr/>
        <a:lstStyle/>
        <a:p>
          <a:pPr>
            <a:lnSpc>
              <a:spcPts val="1900"/>
            </a:lnSpc>
          </a:pPr>
          <a:endParaRPr lang="en-US" sz="1600" b="0"/>
        </a:p>
      </dgm:t>
    </dgm:pt>
    <dgm:pt modelId="{02DC4D32-8281-4BAB-B063-97F7E5657714}" type="asst">
      <dgm:prSet phldrT="[Text]" custT="1"/>
      <dgm:spPr/>
      <dgm:t>
        <a:bodyPr/>
        <a:lstStyle/>
        <a:p>
          <a:pPr>
            <a:lnSpc>
              <a:spcPts val="1900"/>
            </a:lnSpc>
          </a:pPr>
          <a:r>
            <a:rPr lang="ro-RO" sz="1600" b="0" dirty="0" smtClean="0"/>
            <a:t>Obiective</a:t>
          </a:r>
          <a:endParaRPr lang="en-US" sz="1600" b="0" dirty="0"/>
        </a:p>
      </dgm:t>
    </dgm:pt>
    <dgm:pt modelId="{CD58B13D-FAC7-4C0E-B9B6-C06A57FB0B69}" type="parTrans" cxnId="{A7885229-10C3-43D5-942F-0DC716250224}">
      <dgm:prSet/>
      <dgm:spPr/>
      <dgm:t>
        <a:bodyPr/>
        <a:lstStyle/>
        <a:p>
          <a:pPr>
            <a:lnSpc>
              <a:spcPts val="1900"/>
            </a:lnSpc>
          </a:pPr>
          <a:endParaRPr lang="en-US" sz="1600" b="0"/>
        </a:p>
      </dgm:t>
    </dgm:pt>
    <dgm:pt modelId="{13E66B56-161A-465B-808E-7687A456B99E}" type="sibTrans" cxnId="{A7885229-10C3-43D5-942F-0DC716250224}">
      <dgm:prSet/>
      <dgm:spPr/>
      <dgm:t>
        <a:bodyPr/>
        <a:lstStyle/>
        <a:p>
          <a:pPr>
            <a:lnSpc>
              <a:spcPts val="1900"/>
            </a:lnSpc>
          </a:pPr>
          <a:endParaRPr lang="en-US" sz="1600" b="0"/>
        </a:p>
      </dgm:t>
    </dgm:pt>
    <dgm:pt modelId="{E946096D-63AF-48A4-B4A1-E352A6E5F942}">
      <dgm:prSet phldrT="[Text]" custT="1"/>
      <dgm:spPr/>
      <dgm:t>
        <a:bodyPr/>
        <a:lstStyle/>
        <a:p>
          <a:pPr>
            <a:lnSpc>
              <a:spcPts val="1900"/>
            </a:lnSpc>
          </a:pPr>
          <a:r>
            <a:rPr lang="it-IT" sz="1600" b="0" i="0" u="none" dirty="0" smtClean="0"/>
            <a:t>sprijinirea participării la proiectele din cadrul Orizont 2020;</a:t>
          </a:r>
          <a:endParaRPr lang="en-US" sz="1600" b="0" dirty="0"/>
        </a:p>
      </dgm:t>
    </dgm:pt>
    <dgm:pt modelId="{F7AE9E54-476C-412C-9921-04C6F70F0AC2}" type="parTrans" cxnId="{23522217-C505-4C68-8DA0-D240C999113D}">
      <dgm:prSet/>
      <dgm:spPr/>
      <dgm:t>
        <a:bodyPr/>
        <a:lstStyle/>
        <a:p>
          <a:pPr>
            <a:lnSpc>
              <a:spcPts val="1900"/>
            </a:lnSpc>
          </a:pPr>
          <a:endParaRPr lang="en-US" sz="1600" b="0"/>
        </a:p>
      </dgm:t>
    </dgm:pt>
    <dgm:pt modelId="{19B7BBA3-1654-41A0-8315-D08FE916A239}" type="sibTrans" cxnId="{23522217-C505-4C68-8DA0-D240C999113D}">
      <dgm:prSet/>
      <dgm:spPr/>
      <dgm:t>
        <a:bodyPr/>
        <a:lstStyle/>
        <a:p>
          <a:pPr>
            <a:lnSpc>
              <a:spcPts val="1900"/>
            </a:lnSpc>
          </a:pPr>
          <a:endParaRPr lang="en-US" sz="1600" b="0"/>
        </a:p>
      </dgm:t>
    </dgm:pt>
    <dgm:pt modelId="{CC55CBB9-2970-4FBB-AE09-82ED3E9F485F}">
      <dgm:prSet phldrT="[Text]" custT="1"/>
      <dgm:spPr/>
      <dgm:t>
        <a:bodyPr/>
        <a:lstStyle/>
        <a:p>
          <a:pPr>
            <a:lnSpc>
              <a:spcPts val="1900"/>
            </a:lnSpc>
          </a:pPr>
          <a:r>
            <a:rPr lang="en-US" sz="1600" b="0" i="0" u="none" dirty="0" err="1" smtClean="0"/>
            <a:t>consolidarea</a:t>
          </a:r>
          <a:r>
            <a:rPr lang="en-US" sz="1600" b="0" i="0" u="none" dirty="0" smtClean="0"/>
            <a:t> </a:t>
          </a:r>
          <a:r>
            <a:rPr lang="en-US" sz="1600" b="0" i="0" u="none" dirty="0" err="1" smtClean="0"/>
            <a:t>sistemului</a:t>
          </a:r>
          <a:r>
            <a:rPr lang="en-US" sz="1600" b="0" i="0" u="none" dirty="0" smtClean="0"/>
            <a:t> </a:t>
          </a:r>
          <a:r>
            <a:rPr lang="en-US" sz="1600" b="0" i="0" u="none" dirty="0" err="1" smtClean="0"/>
            <a:t>naţional</a:t>
          </a:r>
          <a:r>
            <a:rPr lang="en-US" sz="1600" b="0" i="0" u="none" dirty="0" smtClean="0"/>
            <a:t> de CDI </a:t>
          </a:r>
          <a:r>
            <a:rPr lang="en-US" sz="1600" b="0" i="0" u="none" dirty="0" err="1" smtClean="0"/>
            <a:t>prin</a:t>
          </a:r>
          <a:r>
            <a:rPr lang="en-US" sz="1600" b="0" i="0" u="none" dirty="0" smtClean="0"/>
            <a:t> </a:t>
          </a:r>
          <a:r>
            <a:rPr lang="en-US" sz="1600" b="0" i="0" u="none" dirty="0" err="1" smtClean="0"/>
            <a:t>intensificarea</a:t>
          </a:r>
          <a:r>
            <a:rPr lang="en-US" sz="1600" b="0" i="0" u="none" dirty="0" smtClean="0"/>
            <a:t> </a:t>
          </a:r>
          <a:r>
            <a:rPr lang="en-US" sz="1600" b="0" i="0" u="none" dirty="0" err="1" smtClean="0"/>
            <a:t>colaborării</a:t>
          </a:r>
          <a:r>
            <a:rPr lang="en-US" sz="1600" b="0" i="0" u="none" dirty="0" smtClean="0"/>
            <a:t> </a:t>
          </a:r>
          <a:r>
            <a:rPr lang="en-US" sz="1600" b="0" i="0" u="none" dirty="0" err="1" smtClean="0"/>
            <a:t>în</a:t>
          </a:r>
          <a:r>
            <a:rPr lang="en-US" sz="1600" b="0" i="0" u="none" dirty="0" smtClean="0"/>
            <a:t> </a:t>
          </a:r>
          <a:r>
            <a:rPr lang="en-US" sz="1600" b="0" i="0" u="none" dirty="0" err="1" smtClean="0"/>
            <a:t>cercetarea</a:t>
          </a:r>
          <a:r>
            <a:rPr lang="en-US" sz="1600" b="0" i="0" u="none" dirty="0" smtClean="0"/>
            <a:t> </a:t>
          </a:r>
          <a:r>
            <a:rPr lang="en-US" sz="1600" b="0" i="0" u="none" dirty="0" err="1" smtClean="0"/>
            <a:t>europeană</a:t>
          </a:r>
          <a:r>
            <a:rPr lang="en-US" sz="1600" b="0" i="0" u="none" dirty="0" smtClean="0"/>
            <a:t> de </a:t>
          </a:r>
          <a:r>
            <a:rPr lang="en-US" sz="1600" b="0" i="0" u="none" dirty="0" err="1" smtClean="0"/>
            <a:t>excelenţă</a:t>
          </a:r>
          <a:r>
            <a:rPr lang="en-US" sz="1600" b="0" i="0" u="none" dirty="0" smtClean="0"/>
            <a:t>;</a:t>
          </a:r>
          <a:endParaRPr lang="en-US" sz="1600" b="0" dirty="0"/>
        </a:p>
      </dgm:t>
    </dgm:pt>
    <dgm:pt modelId="{2B648F88-B3CA-49F8-9275-18BCCA30982C}" type="parTrans" cxnId="{E114FF94-49B0-48EE-9A29-311B96660158}">
      <dgm:prSet/>
      <dgm:spPr/>
      <dgm:t>
        <a:bodyPr/>
        <a:lstStyle/>
        <a:p>
          <a:pPr>
            <a:lnSpc>
              <a:spcPts val="1900"/>
            </a:lnSpc>
          </a:pPr>
          <a:endParaRPr lang="en-US" sz="1600" b="0"/>
        </a:p>
      </dgm:t>
    </dgm:pt>
    <dgm:pt modelId="{729009A6-3F0B-414B-BB55-560D59291E7E}" type="sibTrans" cxnId="{E114FF94-49B0-48EE-9A29-311B96660158}">
      <dgm:prSet/>
      <dgm:spPr/>
      <dgm:t>
        <a:bodyPr/>
        <a:lstStyle/>
        <a:p>
          <a:pPr>
            <a:lnSpc>
              <a:spcPts val="1900"/>
            </a:lnSpc>
          </a:pPr>
          <a:endParaRPr lang="en-US" sz="1600" b="0"/>
        </a:p>
      </dgm:t>
    </dgm:pt>
    <dgm:pt modelId="{87CE20D3-69BE-4742-8B70-EBCA630F3254}">
      <dgm:prSet phldrT="[Text]" custT="1"/>
      <dgm:spPr/>
      <dgm:t>
        <a:bodyPr/>
        <a:lstStyle/>
        <a:p>
          <a:pPr>
            <a:lnSpc>
              <a:spcPts val="1900"/>
            </a:lnSpc>
          </a:pPr>
          <a:r>
            <a:rPr lang="en-US" sz="1600" b="0" i="0" u="none" dirty="0" err="1" smtClean="0"/>
            <a:t>creşterea</a:t>
          </a:r>
          <a:r>
            <a:rPr lang="en-US" sz="1600" b="0" i="0" u="none" dirty="0" smtClean="0"/>
            <a:t> </a:t>
          </a:r>
          <a:r>
            <a:rPr lang="en-US" sz="1600" b="0" i="0" u="none" dirty="0" err="1" smtClean="0"/>
            <a:t>vizibilităţii</a:t>
          </a:r>
          <a:r>
            <a:rPr lang="en-US" sz="1600" b="0" i="0" u="none" dirty="0" smtClean="0"/>
            <a:t> </a:t>
          </a:r>
          <a:r>
            <a:rPr lang="en-US" sz="1600" b="0" i="0" u="none" dirty="0" err="1" smtClean="0"/>
            <a:t>României</a:t>
          </a:r>
          <a:r>
            <a:rPr lang="en-US" sz="1600" b="0" i="0" u="none" dirty="0" smtClean="0"/>
            <a:t> </a:t>
          </a:r>
          <a:r>
            <a:rPr lang="en-US" sz="1600" b="0" i="0" u="none" dirty="0" err="1" smtClean="0"/>
            <a:t>în</a:t>
          </a:r>
          <a:r>
            <a:rPr lang="en-US" sz="1600" b="0" i="0" u="none" dirty="0" smtClean="0"/>
            <a:t> </a:t>
          </a:r>
          <a:r>
            <a:rPr lang="en-US" sz="1600" b="0" i="0" u="none" dirty="0" err="1" smtClean="0"/>
            <a:t>domeniul</a:t>
          </a:r>
          <a:r>
            <a:rPr lang="en-US" sz="1600" b="0" i="0" u="none" dirty="0" smtClean="0"/>
            <a:t> </a:t>
          </a:r>
          <a:r>
            <a:rPr lang="en-US" sz="1600" b="0" i="0" u="none" dirty="0" err="1" smtClean="0"/>
            <a:t>cercetării</a:t>
          </a:r>
          <a:r>
            <a:rPr lang="en-US" sz="1600" b="0" i="0" u="none" dirty="0" smtClean="0"/>
            <a:t> </a:t>
          </a:r>
          <a:r>
            <a:rPr lang="en-US" sz="1600" b="0" i="0" u="none" dirty="0" err="1" smtClean="0"/>
            <a:t>şi</a:t>
          </a:r>
          <a:r>
            <a:rPr lang="en-US" sz="1600" b="0" i="0" u="none" dirty="0" smtClean="0"/>
            <a:t> </a:t>
          </a:r>
          <a:r>
            <a:rPr lang="en-US" sz="1600" b="0" i="0" u="none" dirty="0" err="1" smtClean="0"/>
            <a:t>inovarii</a:t>
          </a:r>
          <a:r>
            <a:rPr lang="en-US" sz="1600" b="0" i="0" u="none" dirty="0" smtClean="0"/>
            <a:t>.</a:t>
          </a:r>
          <a:endParaRPr lang="en-US" sz="1600" b="0" dirty="0"/>
        </a:p>
      </dgm:t>
    </dgm:pt>
    <dgm:pt modelId="{79971DFF-43BB-4EDD-A7AD-5B4BDF47670C}" type="parTrans" cxnId="{80D88CEF-9A3D-4254-BBD7-3328F9708AC2}">
      <dgm:prSet/>
      <dgm:spPr/>
      <dgm:t>
        <a:bodyPr/>
        <a:lstStyle/>
        <a:p>
          <a:pPr>
            <a:lnSpc>
              <a:spcPts val="1900"/>
            </a:lnSpc>
          </a:pPr>
          <a:endParaRPr lang="en-US" sz="1600" b="0"/>
        </a:p>
      </dgm:t>
    </dgm:pt>
    <dgm:pt modelId="{C61FE75A-F528-401B-A223-7A9BDD02574F}" type="sibTrans" cxnId="{80D88CEF-9A3D-4254-BBD7-3328F9708AC2}">
      <dgm:prSet/>
      <dgm:spPr/>
      <dgm:t>
        <a:bodyPr/>
        <a:lstStyle/>
        <a:p>
          <a:pPr>
            <a:lnSpc>
              <a:spcPts val="1900"/>
            </a:lnSpc>
          </a:pPr>
          <a:endParaRPr lang="en-US" sz="1600" b="0"/>
        </a:p>
      </dgm:t>
    </dgm:pt>
    <dgm:pt modelId="{9E10A3F1-BAA2-4F1B-B1C5-E006F599F9C6}" type="pres">
      <dgm:prSet presAssocID="{FEAD6898-50B4-46CF-A027-1413B6EE2A1A}" presName="hierChild1" presStyleCnt="0">
        <dgm:presLayoutVars>
          <dgm:orgChart val="1"/>
          <dgm:chPref val="1"/>
          <dgm:dir/>
          <dgm:animOne val="branch"/>
          <dgm:animLvl val="lvl"/>
          <dgm:resizeHandles/>
        </dgm:presLayoutVars>
      </dgm:prSet>
      <dgm:spPr/>
      <dgm:t>
        <a:bodyPr/>
        <a:lstStyle/>
        <a:p>
          <a:endParaRPr lang="en-US"/>
        </a:p>
      </dgm:t>
    </dgm:pt>
    <dgm:pt modelId="{26F1674F-F640-40B7-B5AD-6DAB0E4BD6DB}" type="pres">
      <dgm:prSet presAssocID="{68E98EAF-20E0-4553-A571-DF81C4ACF045}" presName="hierRoot1" presStyleCnt="0">
        <dgm:presLayoutVars>
          <dgm:hierBranch val="init"/>
        </dgm:presLayoutVars>
      </dgm:prSet>
      <dgm:spPr/>
    </dgm:pt>
    <dgm:pt modelId="{EC79DC53-9F25-4572-85B5-F9902E70AD4A}" type="pres">
      <dgm:prSet presAssocID="{68E98EAF-20E0-4553-A571-DF81C4ACF045}" presName="rootComposite1" presStyleCnt="0"/>
      <dgm:spPr/>
    </dgm:pt>
    <dgm:pt modelId="{43F41608-550D-4E3C-A4D2-52E14FF69533}" type="pres">
      <dgm:prSet presAssocID="{68E98EAF-20E0-4553-A571-DF81C4ACF045}" presName="rootText1" presStyleLbl="node0" presStyleIdx="0" presStyleCnt="1" custScaleX="62835">
        <dgm:presLayoutVars>
          <dgm:chPref val="3"/>
        </dgm:presLayoutVars>
      </dgm:prSet>
      <dgm:spPr/>
      <dgm:t>
        <a:bodyPr/>
        <a:lstStyle/>
        <a:p>
          <a:endParaRPr lang="en-US"/>
        </a:p>
      </dgm:t>
    </dgm:pt>
    <dgm:pt modelId="{9CC40F69-9495-470A-BB57-4E4E93888126}" type="pres">
      <dgm:prSet presAssocID="{68E98EAF-20E0-4553-A571-DF81C4ACF045}" presName="rootConnector1" presStyleLbl="node1" presStyleIdx="0" presStyleCnt="0"/>
      <dgm:spPr/>
      <dgm:t>
        <a:bodyPr/>
        <a:lstStyle/>
        <a:p>
          <a:endParaRPr lang="en-US"/>
        </a:p>
      </dgm:t>
    </dgm:pt>
    <dgm:pt modelId="{C807DD33-57D3-4913-9E89-497015A1DB47}" type="pres">
      <dgm:prSet presAssocID="{68E98EAF-20E0-4553-A571-DF81C4ACF045}" presName="hierChild2" presStyleCnt="0"/>
      <dgm:spPr/>
    </dgm:pt>
    <dgm:pt modelId="{61F15FED-4BA1-4C4D-AC6B-9500027D0AEF}" type="pres">
      <dgm:prSet presAssocID="{F7AE9E54-476C-412C-9921-04C6F70F0AC2}" presName="Name64" presStyleLbl="parChTrans1D2" presStyleIdx="0" presStyleCnt="4"/>
      <dgm:spPr/>
      <dgm:t>
        <a:bodyPr/>
        <a:lstStyle/>
        <a:p>
          <a:endParaRPr lang="en-US"/>
        </a:p>
      </dgm:t>
    </dgm:pt>
    <dgm:pt modelId="{E150E319-4475-4325-8CA1-9600B1D52D7E}" type="pres">
      <dgm:prSet presAssocID="{E946096D-63AF-48A4-B4A1-E352A6E5F942}" presName="hierRoot2" presStyleCnt="0">
        <dgm:presLayoutVars>
          <dgm:hierBranch val="init"/>
        </dgm:presLayoutVars>
      </dgm:prSet>
      <dgm:spPr/>
    </dgm:pt>
    <dgm:pt modelId="{6B3C8589-6952-4D4B-88DF-9DFEE3C7856E}" type="pres">
      <dgm:prSet presAssocID="{E946096D-63AF-48A4-B4A1-E352A6E5F942}" presName="rootComposite" presStyleCnt="0"/>
      <dgm:spPr/>
    </dgm:pt>
    <dgm:pt modelId="{C7EC3354-9D53-4E2F-8123-B83941B253C4}" type="pres">
      <dgm:prSet presAssocID="{E946096D-63AF-48A4-B4A1-E352A6E5F942}" presName="rootText" presStyleLbl="node2" presStyleIdx="0" presStyleCnt="3" custScaleX="184498">
        <dgm:presLayoutVars>
          <dgm:chPref val="3"/>
        </dgm:presLayoutVars>
      </dgm:prSet>
      <dgm:spPr/>
      <dgm:t>
        <a:bodyPr/>
        <a:lstStyle/>
        <a:p>
          <a:endParaRPr lang="en-US"/>
        </a:p>
      </dgm:t>
    </dgm:pt>
    <dgm:pt modelId="{034B1E90-F002-4D41-A27F-6B9B13CF611B}" type="pres">
      <dgm:prSet presAssocID="{E946096D-63AF-48A4-B4A1-E352A6E5F942}" presName="rootConnector" presStyleLbl="node2" presStyleIdx="0" presStyleCnt="3"/>
      <dgm:spPr/>
      <dgm:t>
        <a:bodyPr/>
        <a:lstStyle/>
        <a:p>
          <a:endParaRPr lang="en-US"/>
        </a:p>
      </dgm:t>
    </dgm:pt>
    <dgm:pt modelId="{EE1E0AFA-EC32-44DE-B69C-7FDCAE9B54C3}" type="pres">
      <dgm:prSet presAssocID="{E946096D-63AF-48A4-B4A1-E352A6E5F942}" presName="hierChild4" presStyleCnt="0"/>
      <dgm:spPr/>
    </dgm:pt>
    <dgm:pt modelId="{0C0053DA-07BB-4FFD-9D78-A2A76D37D047}" type="pres">
      <dgm:prSet presAssocID="{E946096D-63AF-48A4-B4A1-E352A6E5F942}" presName="hierChild5" presStyleCnt="0"/>
      <dgm:spPr/>
    </dgm:pt>
    <dgm:pt modelId="{46ACDA2B-205E-44DA-80D6-CAEE9A4E6C6B}" type="pres">
      <dgm:prSet presAssocID="{2B648F88-B3CA-49F8-9275-18BCCA30982C}" presName="Name64" presStyleLbl="parChTrans1D2" presStyleIdx="1" presStyleCnt="4"/>
      <dgm:spPr/>
      <dgm:t>
        <a:bodyPr/>
        <a:lstStyle/>
        <a:p>
          <a:endParaRPr lang="en-US"/>
        </a:p>
      </dgm:t>
    </dgm:pt>
    <dgm:pt modelId="{A63F68CE-CB1D-4E6C-84A4-7B71BA922380}" type="pres">
      <dgm:prSet presAssocID="{CC55CBB9-2970-4FBB-AE09-82ED3E9F485F}" presName="hierRoot2" presStyleCnt="0">
        <dgm:presLayoutVars>
          <dgm:hierBranch val="init"/>
        </dgm:presLayoutVars>
      </dgm:prSet>
      <dgm:spPr/>
    </dgm:pt>
    <dgm:pt modelId="{2807EECD-C7EA-44AA-98C8-59471EAF2AEA}" type="pres">
      <dgm:prSet presAssocID="{CC55CBB9-2970-4FBB-AE09-82ED3E9F485F}" presName="rootComposite" presStyleCnt="0"/>
      <dgm:spPr/>
    </dgm:pt>
    <dgm:pt modelId="{1ACA9719-4FB6-4951-A9DA-3B79B23294F8}" type="pres">
      <dgm:prSet presAssocID="{CC55CBB9-2970-4FBB-AE09-82ED3E9F485F}" presName="rootText" presStyleLbl="node2" presStyleIdx="1" presStyleCnt="3" custScaleX="187048">
        <dgm:presLayoutVars>
          <dgm:chPref val="3"/>
        </dgm:presLayoutVars>
      </dgm:prSet>
      <dgm:spPr/>
      <dgm:t>
        <a:bodyPr/>
        <a:lstStyle/>
        <a:p>
          <a:endParaRPr lang="en-US"/>
        </a:p>
      </dgm:t>
    </dgm:pt>
    <dgm:pt modelId="{5041E2D7-A90E-4F17-B5EF-5BBC71D1DB57}" type="pres">
      <dgm:prSet presAssocID="{CC55CBB9-2970-4FBB-AE09-82ED3E9F485F}" presName="rootConnector" presStyleLbl="node2" presStyleIdx="1" presStyleCnt="3"/>
      <dgm:spPr/>
      <dgm:t>
        <a:bodyPr/>
        <a:lstStyle/>
        <a:p>
          <a:endParaRPr lang="en-US"/>
        </a:p>
      </dgm:t>
    </dgm:pt>
    <dgm:pt modelId="{2B9651A4-5E15-410F-9E9F-A1274D892927}" type="pres">
      <dgm:prSet presAssocID="{CC55CBB9-2970-4FBB-AE09-82ED3E9F485F}" presName="hierChild4" presStyleCnt="0"/>
      <dgm:spPr/>
    </dgm:pt>
    <dgm:pt modelId="{86BBC212-5D08-4DE2-A951-2A4BCCE41BC3}" type="pres">
      <dgm:prSet presAssocID="{CC55CBB9-2970-4FBB-AE09-82ED3E9F485F}" presName="hierChild5" presStyleCnt="0"/>
      <dgm:spPr/>
    </dgm:pt>
    <dgm:pt modelId="{6031F051-B26A-4FD3-86C3-815EEA2F9199}" type="pres">
      <dgm:prSet presAssocID="{79971DFF-43BB-4EDD-A7AD-5B4BDF47670C}" presName="Name64" presStyleLbl="parChTrans1D2" presStyleIdx="2" presStyleCnt="4"/>
      <dgm:spPr/>
      <dgm:t>
        <a:bodyPr/>
        <a:lstStyle/>
        <a:p>
          <a:endParaRPr lang="en-US"/>
        </a:p>
      </dgm:t>
    </dgm:pt>
    <dgm:pt modelId="{DA050647-BD39-4B67-B404-7CA0F49FB713}" type="pres">
      <dgm:prSet presAssocID="{87CE20D3-69BE-4742-8B70-EBCA630F3254}" presName="hierRoot2" presStyleCnt="0">
        <dgm:presLayoutVars>
          <dgm:hierBranch val="init"/>
        </dgm:presLayoutVars>
      </dgm:prSet>
      <dgm:spPr/>
    </dgm:pt>
    <dgm:pt modelId="{8B6D2177-9C33-426B-852C-5FB4A093DBFA}" type="pres">
      <dgm:prSet presAssocID="{87CE20D3-69BE-4742-8B70-EBCA630F3254}" presName="rootComposite" presStyleCnt="0"/>
      <dgm:spPr/>
    </dgm:pt>
    <dgm:pt modelId="{00F5A1F1-2BE3-4709-B638-1F8F717A02F2}" type="pres">
      <dgm:prSet presAssocID="{87CE20D3-69BE-4742-8B70-EBCA630F3254}" presName="rootText" presStyleLbl="node2" presStyleIdx="2" presStyleCnt="3" custScaleX="185486">
        <dgm:presLayoutVars>
          <dgm:chPref val="3"/>
        </dgm:presLayoutVars>
      </dgm:prSet>
      <dgm:spPr/>
      <dgm:t>
        <a:bodyPr/>
        <a:lstStyle/>
        <a:p>
          <a:endParaRPr lang="en-US"/>
        </a:p>
      </dgm:t>
    </dgm:pt>
    <dgm:pt modelId="{D3D627FF-71E1-48A9-91E5-EBDD04768E9A}" type="pres">
      <dgm:prSet presAssocID="{87CE20D3-69BE-4742-8B70-EBCA630F3254}" presName="rootConnector" presStyleLbl="node2" presStyleIdx="2" presStyleCnt="3"/>
      <dgm:spPr/>
      <dgm:t>
        <a:bodyPr/>
        <a:lstStyle/>
        <a:p>
          <a:endParaRPr lang="en-US"/>
        </a:p>
      </dgm:t>
    </dgm:pt>
    <dgm:pt modelId="{6AD7AB9F-BA00-4DC6-A858-1FF47ABCD65D}" type="pres">
      <dgm:prSet presAssocID="{87CE20D3-69BE-4742-8B70-EBCA630F3254}" presName="hierChild4" presStyleCnt="0"/>
      <dgm:spPr/>
    </dgm:pt>
    <dgm:pt modelId="{63980BAA-BB9C-4A4D-9502-9127D6EE101F}" type="pres">
      <dgm:prSet presAssocID="{87CE20D3-69BE-4742-8B70-EBCA630F3254}" presName="hierChild5" presStyleCnt="0"/>
      <dgm:spPr/>
    </dgm:pt>
    <dgm:pt modelId="{C78CCA5B-4CFC-42AE-B033-455BF81138EF}" type="pres">
      <dgm:prSet presAssocID="{68E98EAF-20E0-4553-A571-DF81C4ACF045}" presName="hierChild3" presStyleCnt="0"/>
      <dgm:spPr/>
    </dgm:pt>
    <dgm:pt modelId="{3E2AE98E-6CF7-4036-B239-308FA7B7F2E1}" type="pres">
      <dgm:prSet presAssocID="{CD58B13D-FAC7-4C0E-B9B6-C06A57FB0B69}" presName="Name115" presStyleLbl="parChTrans1D2" presStyleIdx="3" presStyleCnt="4"/>
      <dgm:spPr/>
      <dgm:t>
        <a:bodyPr/>
        <a:lstStyle/>
        <a:p>
          <a:endParaRPr lang="en-US"/>
        </a:p>
      </dgm:t>
    </dgm:pt>
    <dgm:pt modelId="{7D387120-8F65-49B3-97E1-8BF383E8A5B2}" type="pres">
      <dgm:prSet presAssocID="{02DC4D32-8281-4BAB-B063-97F7E5657714}" presName="hierRoot3" presStyleCnt="0">
        <dgm:presLayoutVars>
          <dgm:hierBranch val="init"/>
        </dgm:presLayoutVars>
      </dgm:prSet>
      <dgm:spPr/>
    </dgm:pt>
    <dgm:pt modelId="{AC68BC13-3726-4B70-8B67-4AD16DD2AF6C}" type="pres">
      <dgm:prSet presAssocID="{02DC4D32-8281-4BAB-B063-97F7E5657714}" presName="rootComposite3" presStyleCnt="0"/>
      <dgm:spPr/>
    </dgm:pt>
    <dgm:pt modelId="{601809E2-DBAC-4468-B16C-2A6680A9E1F3}" type="pres">
      <dgm:prSet presAssocID="{02DC4D32-8281-4BAB-B063-97F7E5657714}" presName="rootText3" presStyleLbl="asst1" presStyleIdx="0" presStyleCnt="1" custScaleX="44674" custLinFactNeighborX="-35494" custLinFactNeighborY="-6351">
        <dgm:presLayoutVars>
          <dgm:chPref val="3"/>
        </dgm:presLayoutVars>
      </dgm:prSet>
      <dgm:spPr/>
      <dgm:t>
        <a:bodyPr/>
        <a:lstStyle/>
        <a:p>
          <a:endParaRPr lang="en-US"/>
        </a:p>
      </dgm:t>
    </dgm:pt>
    <dgm:pt modelId="{BD9A3609-EF2B-4141-BEDB-1C95921D0A7D}" type="pres">
      <dgm:prSet presAssocID="{02DC4D32-8281-4BAB-B063-97F7E5657714}" presName="rootConnector3" presStyleLbl="asst1" presStyleIdx="0" presStyleCnt="1"/>
      <dgm:spPr/>
      <dgm:t>
        <a:bodyPr/>
        <a:lstStyle/>
        <a:p>
          <a:endParaRPr lang="en-US"/>
        </a:p>
      </dgm:t>
    </dgm:pt>
    <dgm:pt modelId="{EC5E62B5-624E-4604-B947-8D0CEEA46815}" type="pres">
      <dgm:prSet presAssocID="{02DC4D32-8281-4BAB-B063-97F7E5657714}" presName="hierChild6" presStyleCnt="0"/>
      <dgm:spPr/>
    </dgm:pt>
    <dgm:pt modelId="{A820C988-5B23-4A3D-9CB4-B7B47884AE47}" type="pres">
      <dgm:prSet presAssocID="{02DC4D32-8281-4BAB-B063-97F7E5657714}" presName="hierChild7" presStyleCnt="0"/>
      <dgm:spPr/>
    </dgm:pt>
  </dgm:ptLst>
  <dgm:cxnLst>
    <dgm:cxn modelId="{B819158E-D536-4FCB-A5FA-C7DE0B11B1D2}" type="presOf" srcId="{87CE20D3-69BE-4742-8B70-EBCA630F3254}" destId="{00F5A1F1-2BE3-4709-B638-1F8F717A02F2}" srcOrd="0" destOrd="0" presId="urn:microsoft.com/office/officeart/2009/3/layout/HorizontalOrganizationChart"/>
    <dgm:cxn modelId="{8B254D64-BC91-4B00-B1A3-D8F7902D1922}" type="presOf" srcId="{02DC4D32-8281-4BAB-B063-97F7E5657714}" destId="{BD9A3609-EF2B-4141-BEDB-1C95921D0A7D}" srcOrd="1" destOrd="0" presId="urn:microsoft.com/office/officeart/2009/3/layout/HorizontalOrganizationChart"/>
    <dgm:cxn modelId="{E114FF94-49B0-48EE-9A29-311B96660158}" srcId="{68E98EAF-20E0-4553-A571-DF81C4ACF045}" destId="{CC55CBB9-2970-4FBB-AE09-82ED3E9F485F}" srcOrd="2" destOrd="0" parTransId="{2B648F88-B3CA-49F8-9275-18BCCA30982C}" sibTransId="{729009A6-3F0B-414B-BB55-560D59291E7E}"/>
    <dgm:cxn modelId="{6BBFE8E5-6A90-4990-91CD-9799E9268184}" type="presOf" srcId="{E946096D-63AF-48A4-B4A1-E352A6E5F942}" destId="{C7EC3354-9D53-4E2F-8123-B83941B253C4}" srcOrd="0" destOrd="0" presId="urn:microsoft.com/office/officeart/2009/3/layout/HorizontalOrganizationChart"/>
    <dgm:cxn modelId="{4AD6F44A-B599-4EE0-A184-F31D6213E736}" type="presOf" srcId="{79971DFF-43BB-4EDD-A7AD-5B4BDF47670C}" destId="{6031F051-B26A-4FD3-86C3-815EEA2F9199}" srcOrd="0" destOrd="0" presId="urn:microsoft.com/office/officeart/2009/3/layout/HorizontalOrganizationChart"/>
    <dgm:cxn modelId="{A7885229-10C3-43D5-942F-0DC716250224}" srcId="{68E98EAF-20E0-4553-A571-DF81C4ACF045}" destId="{02DC4D32-8281-4BAB-B063-97F7E5657714}" srcOrd="0" destOrd="0" parTransId="{CD58B13D-FAC7-4C0E-B9B6-C06A57FB0B69}" sibTransId="{13E66B56-161A-465B-808E-7687A456B99E}"/>
    <dgm:cxn modelId="{9B961D86-7A08-4E4A-8A6A-3B2529AFA3B0}" type="presOf" srcId="{02DC4D32-8281-4BAB-B063-97F7E5657714}" destId="{601809E2-DBAC-4468-B16C-2A6680A9E1F3}" srcOrd="0" destOrd="0" presId="urn:microsoft.com/office/officeart/2009/3/layout/HorizontalOrganizationChart"/>
    <dgm:cxn modelId="{82734605-4DE2-465B-9225-9D150D3C6E67}" type="presOf" srcId="{68E98EAF-20E0-4553-A571-DF81C4ACF045}" destId="{9CC40F69-9495-470A-BB57-4E4E93888126}" srcOrd="1" destOrd="0" presId="urn:microsoft.com/office/officeart/2009/3/layout/HorizontalOrganizationChart"/>
    <dgm:cxn modelId="{A08ADE2C-5C6D-4F52-ABC4-0559353DD862}" type="presOf" srcId="{E946096D-63AF-48A4-B4A1-E352A6E5F942}" destId="{034B1E90-F002-4D41-A27F-6B9B13CF611B}" srcOrd="1" destOrd="0" presId="urn:microsoft.com/office/officeart/2009/3/layout/HorizontalOrganizationChart"/>
    <dgm:cxn modelId="{64B1223D-7E27-4371-94FB-5B4589A2BB15}" type="presOf" srcId="{CC55CBB9-2970-4FBB-AE09-82ED3E9F485F}" destId="{5041E2D7-A90E-4F17-B5EF-5BBC71D1DB57}" srcOrd="1" destOrd="0" presId="urn:microsoft.com/office/officeart/2009/3/layout/HorizontalOrganizationChart"/>
    <dgm:cxn modelId="{8A3B2E2A-7A0C-45EE-9972-8C232E5E1E04}" type="presOf" srcId="{87CE20D3-69BE-4742-8B70-EBCA630F3254}" destId="{D3D627FF-71E1-48A9-91E5-EBDD04768E9A}" srcOrd="1" destOrd="0" presId="urn:microsoft.com/office/officeart/2009/3/layout/HorizontalOrganizationChart"/>
    <dgm:cxn modelId="{F5CB2C5E-A4C4-4E41-81C0-218537B29DD8}" type="presOf" srcId="{2B648F88-B3CA-49F8-9275-18BCCA30982C}" destId="{46ACDA2B-205E-44DA-80D6-CAEE9A4E6C6B}" srcOrd="0" destOrd="0" presId="urn:microsoft.com/office/officeart/2009/3/layout/HorizontalOrganizationChart"/>
    <dgm:cxn modelId="{D6492BC3-410A-45A2-884E-5743192437CA}" type="presOf" srcId="{CC55CBB9-2970-4FBB-AE09-82ED3E9F485F}" destId="{1ACA9719-4FB6-4951-A9DA-3B79B23294F8}" srcOrd="0" destOrd="0" presId="urn:microsoft.com/office/officeart/2009/3/layout/HorizontalOrganizationChart"/>
    <dgm:cxn modelId="{41EEB047-EF0A-4B66-9C34-23F59D104613}" type="presOf" srcId="{68E98EAF-20E0-4553-A571-DF81C4ACF045}" destId="{43F41608-550D-4E3C-A4D2-52E14FF69533}" srcOrd="0" destOrd="0" presId="urn:microsoft.com/office/officeart/2009/3/layout/HorizontalOrganizationChart"/>
    <dgm:cxn modelId="{80D88CEF-9A3D-4254-BBD7-3328F9708AC2}" srcId="{68E98EAF-20E0-4553-A571-DF81C4ACF045}" destId="{87CE20D3-69BE-4742-8B70-EBCA630F3254}" srcOrd="3" destOrd="0" parTransId="{79971DFF-43BB-4EDD-A7AD-5B4BDF47670C}" sibTransId="{C61FE75A-F528-401B-A223-7A9BDD02574F}"/>
    <dgm:cxn modelId="{F21754A6-CE6B-4955-B169-5930A8AD04F7}" type="presOf" srcId="{F7AE9E54-476C-412C-9921-04C6F70F0AC2}" destId="{61F15FED-4BA1-4C4D-AC6B-9500027D0AEF}" srcOrd="0" destOrd="0" presId="urn:microsoft.com/office/officeart/2009/3/layout/HorizontalOrganizationChart"/>
    <dgm:cxn modelId="{21C653A4-154E-4EBD-ACF6-B9BA3F8B0D78}" type="presOf" srcId="{CD58B13D-FAC7-4C0E-B9B6-C06A57FB0B69}" destId="{3E2AE98E-6CF7-4036-B239-308FA7B7F2E1}" srcOrd="0" destOrd="0" presId="urn:microsoft.com/office/officeart/2009/3/layout/HorizontalOrganizationChart"/>
    <dgm:cxn modelId="{C5845EB3-FB14-4766-8A71-2C094EFCB417}" srcId="{FEAD6898-50B4-46CF-A027-1413B6EE2A1A}" destId="{68E98EAF-20E0-4553-A571-DF81C4ACF045}" srcOrd="0" destOrd="0" parTransId="{C5F772F6-597A-4D04-A4E1-2E5B4ED01C5D}" sibTransId="{CB5C28E6-E5A9-4DA5-978A-10FADC675C67}"/>
    <dgm:cxn modelId="{23522217-C505-4C68-8DA0-D240C999113D}" srcId="{68E98EAF-20E0-4553-A571-DF81C4ACF045}" destId="{E946096D-63AF-48A4-B4A1-E352A6E5F942}" srcOrd="1" destOrd="0" parTransId="{F7AE9E54-476C-412C-9921-04C6F70F0AC2}" sibTransId="{19B7BBA3-1654-41A0-8315-D08FE916A239}"/>
    <dgm:cxn modelId="{713BC306-53CD-4525-8C8F-8F8409A9327D}" type="presOf" srcId="{FEAD6898-50B4-46CF-A027-1413B6EE2A1A}" destId="{9E10A3F1-BAA2-4F1B-B1C5-E006F599F9C6}" srcOrd="0" destOrd="0" presId="urn:microsoft.com/office/officeart/2009/3/layout/HorizontalOrganizationChart"/>
    <dgm:cxn modelId="{48607405-B6A9-491C-8463-FA1FB40A7E04}" type="presParOf" srcId="{9E10A3F1-BAA2-4F1B-B1C5-E006F599F9C6}" destId="{26F1674F-F640-40B7-B5AD-6DAB0E4BD6DB}" srcOrd="0" destOrd="0" presId="urn:microsoft.com/office/officeart/2009/3/layout/HorizontalOrganizationChart"/>
    <dgm:cxn modelId="{8C99C118-C583-410D-9934-22C6EC39A31C}" type="presParOf" srcId="{26F1674F-F640-40B7-B5AD-6DAB0E4BD6DB}" destId="{EC79DC53-9F25-4572-85B5-F9902E70AD4A}" srcOrd="0" destOrd="0" presId="urn:microsoft.com/office/officeart/2009/3/layout/HorizontalOrganizationChart"/>
    <dgm:cxn modelId="{0E9D6235-DA87-47A2-A983-D234C6FE761D}" type="presParOf" srcId="{EC79DC53-9F25-4572-85B5-F9902E70AD4A}" destId="{43F41608-550D-4E3C-A4D2-52E14FF69533}" srcOrd="0" destOrd="0" presId="urn:microsoft.com/office/officeart/2009/3/layout/HorizontalOrganizationChart"/>
    <dgm:cxn modelId="{82ED8681-80D8-47E9-8BD7-2B82537E5595}" type="presParOf" srcId="{EC79DC53-9F25-4572-85B5-F9902E70AD4A}" destId="{9CC40F69-9495-470A-BB57-4E4E93888126}" srcOrd="1" destOrd="0" presId="urn:microsoft.com/office/officeart/2009/3/layout/HorizontalOrganizationChart"/>
    <dgm:cxn modelId="{1CF13C2A-264B-45E5-8ECE-494FDA08BD98}" type="presParOf" srcId="{26F1674F-F640-40B7-B5AD-6DAB0E4BD6DB}" destId="{C807DD33-57D3-4913-9E89-497015A1DB47}" srcOrd="1" destOrd="0" presId="urn:microsoft.com/office/officeart/2009/3/layout/HorizontalOrganizationChart"/>
    <dgm:cxn modelId="{DA17DF49-9175-4260-B639-211C3482B6FF}" type="presParOf" srcId="{C807DD33-57D3-4913-9E89-497015A1DB47}" destId="{61F15FED-4BA1-4C4D-AC6B-9500027D0AEF}" srcOrd="0" destOrd="0" presId="urn:microsoft.com/office/officeart/2009/3/layout/HorizontalOrganizationChart"/>
    <dgm:cxn modelId="{ACA14CFB-0182-4282-A3B8-EA385E587B1A}" type="presParOf" srcId="{C807DD33-57D3-4913-9E89-497015A1DB47}" destId="{E150E319-4475-4325-8CA1-9600B1D52D7E}" srcOrd="1" destOrd="0" presId="urn:microsoft.com/office/officeart/2009/3/layout/HorizontalOrganizationChart"/>
    <dgm:cxn modelId="{7B71579F-D88F-43C5-A1FC-2CE8DF862744}" type="presParOf" srcId="{E150E319-4475-4325-8CA1-9600B1D52D7E}" destId="{6B3C8589-6952-4D4B-88DF-9DFEE3C7856E}" srcOrd="0" destOrd="0" presId="urn:microsoft.com/office/officeart/2009/3/layout/HorizontalOrganizationChart"/>
    <dgm:cxn modelId="{0331F62E-9E27-4DFF-AAE8-6F783C841254}" type="presParOf" srcId="{6B3C8589-6952-4D4B-88DF-9DFEE3C7856E}" destId="{C7EC3354-9D53-4E2F-8123-B83941B253C4}" srcOrd="0" destOrd="0" presId="urn:microsoft.com/office/officeart/2009/3/layout/HorizontalOrganizationChart"/>
    <dgm:cxn modelId="{0BE99AA5-FF52-4C84-89C9-D75B03EF6854}" type="presParOf" srcId="{6B3C8589-6952-4D4B-88DF-9DFEE3C7856E}" destId="{034B1E90-F002-4D41-A27F-6B9B13CF611B}" srcOrd="1" destOrd="0" presId="urn:microsoft.com/office/officeart/2009/3/layout/HorizontalOrganizationChart"/>
    <dgm:cxn modelId="{877C5C20-EC03-4884-93DB-117FB41E252D}" type="presParOf" srcId="{E150E319-4475-4325-8CA1-9600B1D52D7E}" destId="{EE1E0AFA-EC32-44DE-B69C-7FDCAE9B54C3}" srcOrd="1" destOrd="0" presId="urn:microsoft.com/office/officeart/2009/3/layout/HorizontalOrganizationChart"/>
    <dgm:cxn modelId="{7223043A-80D0-4DC6-A18D-5F0AD0834349}" type="presParOf" srcId="{E150E319-4475-4325-8CA1-9600B1D52D7E}" destId="{0C0053DA-07BB-4FFD-9D78-A2A76D37D047}" srcOrd="2" destOrd="0" presId="urn:microsoft.com/office/officeart/2009/3/layout/HorizontalOrganizationChart"/>
    <dgm:cxn modelId="{BFD36F30-CABC-43DB-B75B-AC7D8530A693}" type="presParOf" srcId="{C807DD33-57D3-4913-9E89-497015A1DB47}" destId="{46ACDA2B-205E-44DA-80D6-CAEE9A4E6C6B}" srcOrd="2" destOrd="0" presId="urn:microsoft.com/office/officeart/2009/3/layout/HorizontalOrganizationChart"/>
    <dgm:cxn modelId="{7973F202-0C3F-4A11-A2D0-0D996CCC203B}" type="presParOf" srcId="{C807DD33-57D3-4913-9E89-497015A1DB47}" destId="{A63F68CE-CB1D-4E6C-84A4-7B71BA922380}" srcOrd="3" destOrd="0" presId="urn:microsoft.com/office/officeart/2009/3/layout/HorizontalOrganizationChart"/>
    <dgm:cxn modelId="{E133A43D-EFAE-4AEF-8820-1F89A1B6B343}" type="presParOf" srcId="{A63F68CE-CB1D-4E6C-84A4-7B71BA922380}" destId="{2807EECD-C7EA-44AA-98C8-59471EAF2AEA}" srcOrd="0" destOrd="0" presId="urn:microsoft.com/office/officeart/2009/3/layout/HorizontalOrganizationChart"/>
    <dgm:cxn modelId="{46F54737-6D50-410A-8B45-B3F78E61A0BC}" type="presParOf" srcId="{2807EECD-C7EA-44AA-98C8-59471EAF2AEA}" destId="{1ACA9719-4FB6-4951-A9DA-3B79B23294F8}" srcOrd="0" destOrd="0" presId="urn:microsoft.com/office/officeart/2009/3/layout/HorizontalOrganizationChart"/>
    <dgm:cxn modelId="{EDDF1E54-77C9-4891-99B0-74178B1FA993}" type="presParOf" srcId="{2807EECD-C7EA-44AA-98C8-59471EAF2AEA}" destId="{5041E2D7-A90E-4F17-B5EF-5BBC71D1DB57}" srcOrd="1" destOrd="0" presId="urn:microsoft.com/office/officeart/2009/3/layout/HorizontalOrganizationChart"/>
    <dgm:cxn modelId="{1CC26DBA-3558-4416-B304-BDBC60EF6DD2}" type="presParOf" srcId="{A63F68CE-CB1D-4E6C-84A4-7B71BA922380}" destId="{2B9651A4-5E15-410F-9E9F-A1274D892927}" srcOrd="1" destOrd="0" presId="urn:microsoft.com/office/officeart/2009/3/layout/HorizontalOrganizationChart"/>
    <dgm:cxn modelId="{9C7C101C-1E67-4DFC-91AC-DEDD889D443E}" type="presParOf" srcId="{A63F68CE-CB1D-4E6C-84A4-7B71BA922380}" destId="{86BBC212-5D08-4DE2-A951-2A4BCCE41BC3}" srcOrd="2" destOrd="0" presId="urn:microsoft.com/office/officeart/2009/3/layout/HorizontalOrganizationChart"/>
    <dgm:cxn modelId="{55E609CF-71F2-4C2E-A57D-919EC12A04A4}" type="presParOf" srcId="{C807DD33-57D3-4913-9E89-497015A1DB47}" destId="{6031F051-B26A-4FD3-86C3-815EEA2F9199}" srcOrd="4" destOrd="0" presId="urn:microsoft.com/office/officeart/2009/3/layout/HorizontalOrganizationChart"/>
    <dgm:cxn modelId="{207F1233-4629-414A-9AE2-2B6D8DD48A96}" type="presParOf" srcId="{C807DD33-57D3-4913-9E89-497015A1DB47}" destId="{DA050647-BD39-4B67-B404-7CA0F49FB713}" srcOrd="5" destOrd="0" presId="urn:microsoft.com/office/officeart/2009/3/layout/HorizontalOrganizationChart"/>
    <dgm:cxn modelId="{E66403A4-F957-441A-91CD-464997A16C81}" type="presParOf" srcId="{DA050647-BD39-4B67-B404-7CA0F49FB713}" destId="{8B6D2177-9C33-426B-852C-5FB4A093DBFA}" srcOrd="0" destOrd="0" presId="urn:microsoft.com/office/officeart/2009/3/layout/HorizontalOrganizationChart"/>
    <dgm:cxn modelId="{A114EC58-9B44-4441-9339-6B7B81D7B73A}" type="presParOf" srcId="{8B6D2177-9C33-426B-852C-5FB4A093DBFA}" destId="{00F5A1F1-2BE3-4709-B638-1F8F717A02F2}" srcOrd="0" destOrd="0" presId="urn:microsoft.com/office/officeart/2009/3/layout/HorizontalOrganizationChart"/>
    <dgm:cxn modelId="{A270F5CE-6F35-4DF9-9A9A-5DA4975C8A61}" type="presParOf" srcId="{8B6D2177-9C33-426B-852C-5FB4A093DBFA}" destId="{D3D627FF-71E1-48A9-91E5-EBDD04768E9A}" srcOrd="1" destOrd="0" presId="urn:microsoft.com/office/officeart/2009/3/layout/HorizontalOrganizationChart"/>
    <dgm:cxn modelId="{71AEB0EE-3AF6-448E-937C-9D63C3141AD3}" type="presParOf" srcId="{DA050647-BD39-4B67-B404-7CA0F49FB713}" destId="{6AD7AB9F-BA00-4DC6-A858-1FF47ABCD65D}" srcOrd="1" destOrd="0" presId="urn:microsoft.com/office/officeart/2009/3/layout/HorizontalOrganizationChart"/>
    <dgm:cxn modelId="{77CD5FD6-360E-428C-A65F-9F68BDC67CCD}" type="presParOf" srcId="{DA050647-BD39-4B67-B404-7CA0F49FB713}" destId="{63980BAA-BB9C-4A4D-9502-9127D6EE101F}" srcOrd="2" destOrd="0" presId="urn:microsoft.com/office/officeart/2009/3/layout/HorizontalOrganizationChart"/>
    <dgm:cxn modelId="{4EB6D065-B5CA-4909-8ED3-9AD8A618E14A}" type="presParOf" srcId="{26F1674F-F640-40B7-B5AD-6DAB0E4BD6DB}" destId="{C78CCA5B-4CFC-42AE-B033-455BF81138EF}" srcOrd="2" destOrd="0" presId="urn:microsoft.com/office/officeart/2009/3/layout/HorizontalOrganizationChart"/>
    <dgm:cxn modelId="{EF5F0064-9B12-4962-9069-FFEF8FA7DB24}" type="presParOf" srcId="{C78CCA5B-4CFC-42AE-B033-455BF81138EF}" destId="{3E2AE98E-6CF7-4036-B239-308FA7B7F2E1}" srcOrd="0" destOrd="0" presId="urn:microsoft.com/office/officeart/2009/3/layout/HorizontalOrganizationChart"/>
    <dgm:cxn modelId="{0EC4CD42-AEE5-4660-B4E7-F916654670CB}" type="presParOf" srcId="{C78CCA5B-4CFC-42AE-B033-455BF81138EF}" destId="{7D387120-8F65-49B3-97E1-8BF383E8A5B2}" srcOrd="1" destOrd="0" presId="urn:microsoft.com/office/officeart/2009/3/layout/HorizontalOrganizationChart"/>
    <dgm:cxn modelId="{F56075CA-0114-4C5D-8D06-79640988A9B8}" type="presParOf" srcId="{7D387120-8F65-49B3-97E1-8BF383E8A5B2}" destId="{AC68BC13-3726-4B70-8B67-4AD16DD2AF6C}" srcOrd="0" destOrd="0" presId="urn:microsoft.com/office/officeart/2009/3/layout/HorizontalOrganizationChart"/>
    <dgm:cxn modelId="{7AB8FF7D-8D93-4282-B5E7-023304A2DA0F}" type="presParOf" srcId="{AC68BC13-3726-4B70-8B67-4AD16DD2AF6C}" destId="{601809E2-DBAC-4468-B16C-2A6680A9E1F3}" srcOrd="0" destOrd="0" presId="urn:microsoft.com/office/officeart/2009/3/layout/HorizontalOrganizationChart"/>
    <dgm:cxn modelId="{330247A0-1E67-4992-BFF3-9E0076D0DE2B}" type="presParOf" srcId="{AC68BC13-3726-4B70-8B67-4AD16DD2AF6C}" destId="{BD9A3609-EF2B-4141-BEDB-1C95921D0A7D}" srcOrd="1" destOrd="0" presId="urn:microsoft.com/office/officeart/2009/3/layout/HorizontalOrganizationChart"/>
    <dgm:cxn modelId="{F30637AC-FA4F-444F-AEFB-0AD8C2630A1A}" type="presParOf" srcId="{7D387120-8F65-49B3-97E1-8BF383E8A5B2}" destId="{EC5E62B5-624E-4604-B947-8D0CEEA46815}" srcOrd="1" destOrd="0" presId="urn:microsoft.com/office/officeart/2009/3/layout/HorizontalOrganizationChart"/>
    <dgm:cxn modelId="{45792A2C-19AE-432F-9BC7-995A2F5CAA51}" type="presParOf" srcId="{7D387120-8F65-49B3-97E1-8BF383E8A5B2}" destId="{A820C988-5B23-4A3D-9CB4-B7B47884AE4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6116DEC-4957-4A04-9747-CC339D098D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BB77BB1-CCDA-4C4E-B9AD-E094807D1E70}">
      <dgm:prSet phldrT="[Text]" custT="1"/>
      <dgm:spPr/>
      <dgm:t>
        <a:bodyPr/>
        <a:lstStyle/>
        <a:p>
          <a:pPr>
            <a:lnSpc>
              <a:spcPts val="1900"/>
            </a:lnSpc>
          </a:pPr>
          <a:r>
            <a:rPr lang="en-US" sz="1600" b="0" i="0" u="none" dirty="0" err="1" smtClean="0"/>
            <a:t>dezvoltarea</a:t>
          </a:r>
          <a:r>
            <a:rPr lang="en-US" sz="1600" b="0" i="0" u="none" dirty="0" smtClean="0"/>
            <a:t> </a:t>
          </a:r>
          <a:r>
            <a:rPr lang="en-US" sz="1600" b="0" i="0" u="none" dirty="0" err="1" smtClean="0"/>
            <a:t>sustenabilă</a:t>
          </a:r>
          <a:r>
            <a:rPr lang="en-US" sz="1600" b="0" i="0" u="none" dirty="0" smtClean="0"/>
            <a:t> a </a:t>
          </a:r>
          <a:r>
            <a:rPr lang="en-US" sz="1600" b="0" i="0" u="none" dirty="0" err="1" smtClean="0"/>
            <a:t>sistemelor</a:t>
          </a:r>
          <a:r>
            <a:rPr lang="en-US" sz="1600" b="0" i="0" u="none" dirty="0" smtClean="0"/>
            <a:t> </a:t>
          </a:r>
          <a:r>
            <a:rPr lang="en-US" sz="1600" b="0" i="0" u="none" dirty="0" err="1" smtClean="0"/>
            <a:t>alimentare</a:t>
          </a:r>
          <a:r>
            <a:rPr lang="en-US" sz="1600" b="0" i="0" u="none" dirty="0" smtClean="0"/>
            <a:t> de la </a:t>
          </a:r>
          <a:r>
            <a:rPr lang="en-US" sz="1600" b="0" i="0" u="none" dirty="0" err="1" smtClean="0"/>
            <a:t>producție</a:t>
          </a:r>
          <a:r>
            <a:rPr lang="en-US" sz="1600" b="0" i="0" u="none" dirty="0" smtClean="0"/>
            <a:t> la </a:t>
          </a:r>
          <a:r>
            <a:rPr lang="en-US" sz="1600" b="0" i="0" u="none" dirty="0" err="1" smtClean="0"/>
            <a:t>consum</a:t>
          </a:r>
          <a:r>
            <a:rPr lang="en-US" sz="1600" b="0" i="0" u="none" dirty="0" smtClean="0"/>
            <a:t>, </a:t>
          </a:r>
          <a:r>
            <a:rPr lang="en-US" sz="1600" b="0" i="0" u="none" dirty="0" err="1" smtClean="0"/>
            <a:t>pentru</a:t>
          </a:r>
          <a:r>
            <a:rPr lang="en-US" sz="1600" b="0" i="0" u="none" dirty="0" smtClean="0"/>
            <a:t> a </a:t>
          </a:r>
          <a:r>
            <a:rPr lang="en-US" sz="1600" b="0" i="0" u="none" dirty="0" err="1" smtClean="0"/>
            <a:t>crește</a:t>
          </a:r>
          <a:r>
            <a:rPr lang="en-US" sz="1600" b="0" i="0" u="none" dirty="0" smtClean="0"/>
            <a:t> </a:t>
          </a:r>
          <a:r>
            <a:rPr lang="en-US" sz="1600" b="0" i="0" u="none" dirty="0" err="1" smtClean="0"/>
            <a:t>producția</a:t>
          </a:r>
          <a:r>
            <a:rPr lang="en-US" sz="1600" b="0" i="0" u="none" dirty="0" smtClean="0"/>
            <a:t> </a:t>
          </a:r>
          <a:r>
            <a:rPr lang="en-US" sz="1600" b="0" i="0" u="none" dirty="0" err="1" smtClean="0"/>
            <a:t>durabilă</a:t>
          </a:r>
          <a:r>
            <a:rPr lang="en-US" sz="1600" b="0" i="0" u="none" dirty="0" smtClean="0"/>
            <a:t> de </a:t>
          </a:r>
          <a:r>
            <a:rPr lang="en-US" sz="1600" b="0" i="0" u="none" dirty="0" err="1" smtClean="0"/>
            <a:t>alimente</a:t>
          </a:r>
          <a:r>
            <a:rPr lang="en-US" sz="1600" b="0" i="0" u="none" dirty="0" smtClean="0"/>
            <a:t> </a:t>
          </a:r>
          <a:r>
            <a:rPr lang="en-US" sz="1600" b="0" i="0" u="none" dirty="0" err="1" smtClean="0"/>
            <a:t>odată</a:t>
          </a:r>
          <a:r>
            <a:rPr lang="en-US" sz="1600" b="0" i="0" u="none" dirty="0" smtClean="0"/>
            <a:t> cu </a:t>
          </a:r>
          <a:r>
            <a:rPr lang="en-US" sz="1600" b="0" i="0" u="none" dirty="0" err="1" smtClean="0"/>
            <a:t>reducerea</a:t>
          </a:r>
          <a:r>
            <a:rPr lang="en-US" sz="1600" b="0" i="0" u="none" dirty="0" smtClean="0"/>
            <a:t> </a:t>
          </a:r>
          <a:r>
            <a:rPr lang="en-US" sz="1600" b="0" i="0" u="none" dirty="0" err="1" smtClean="0"/>
            <a:t>cantității</a:t>
          </a:r>
          <a:r>
            <a:rPr lang="en-US" sz="1600" b="0" i="0" u="none" dirty="0" smtClean="0"/>
            <a:t> de </a:t>
          </a:r>
          <a:r>
            <a:rPr lang="en-US" sz="1600" b="0" i="0" u="none" dirty="0" err="1" smtClean="0"/>
            <a:t>deșeuri</a:t>
          </a:r>
          <a:r>
            <a:rPr lang="en-US" sz="1600" b="0" i="0" u="none" dirty="0" smtClean="0"/>
            <a:t> </a:t>
          </a:r>
          <a:r>
            <a:rPr lang="en-US" sz="1600" b="0" i="0" u="none" dirty="0" err="1" smtClean="0"/>
            <a:t>pe</a:t>
          </a:r>
          <a:r>
            <a:rPr lang="en-US" sz="1600" b="0" i="0" u="none" dirty="0" smtClean="0"/>
            <a:t> </a:t>
          </a:r>
          <a:r>
            <a:rPr lang="en-US" sz="1600" b="0" i="0" u="none" dirty="0" err="1" smtClean="0"/>
            <a:t>lanțul</a:t>
          </a:r>
          <a:r>
            <a:rPr lang="en-US" sz="1600" b="0" i="0" u="none" dirty="0" smtClean="0"/>
            <a:t> de </a:t>
          </a:r>
          <a:r>
            <a:rPr lang="en-US" sz="1600" b="0" i="0" u="none" dirty="0" err="1" smtClean="0"/>
            <a:t>aprovizionare</a:t>
          </a:r>
          <a:r>
            <a:rPr lang="en-US" sz="1600" b="0" i="0" u="none" dirty="0" smtClean="0"/>
            <a:t> </a:t>
          </a:r>
          <a:r>
            <a:rPr lang="en-US" sz="1600" b="0" i="0" u="none" dirty="0" err="1" smtClean="0"/>
            <a:t>alimentar</a:t>
          </a:r>
          <a:r>
            <a:rPr lang="en-US" sz="1600" b="0" i="0" u="none" dirty="0" smtClean="0"/>
            <a:t> </a:t>
          </a:r>
          <a:r>
            <a:rPr lang="en-US" sz="1600" b="0" i="0" u="none" dirty="0" err="1" smtClean="0"/>
            <a:t>și</a:t>
          </a:r>
          <a:r>
            <a:rPr lang="en-US" sz="1600" b="0" i="0" u="none" dirty="0" smtClean="0"/>
            <a:t> de </a:t>
          </a:r>
          <a:r>
            <a:rPr lang="en-US" sz="1600" b="0" i="0" u="none" dirty="0" err="1" smtClean="0"/>
            <a:t>limitare</a:t>
          </a:r>
          <a:r>
            <a:rPr lang="en-US" sz="1600" b="0" i="0" u="none" dirty="0" smtClean="0"/>
            <a:t> a </a:t>
          </a:r>
          <a:r>
            <a:rPr lang="en-US" sz="1600" b="0" i="0" u="none" dirty="0" err="1" smtClean="0"/>
            <a:t>impactului</a:t>
          </a:r>
          <a:r>
            <a:rPr lang="en-US" sz="1600" b="0" i="0" u="none" dirty="0" smtClean="0"/>
            <a:t> </a:t>
          </a:r>
          <a:r>
            <a:rPr lang="en-US" sz="1600" b="0" i="0" u="none" dirty="0" err="1" smtClean="0"/>
            <a:t>asupra</a:t>
          </a:r>
          <a:r>
            <a:rPr lang="en-US" sz="1600" b="0" i="0" u="none" dirty="0" smtClean="0"/>
            <a:t> </a:t>
          </a:r>
          <a:r>
            <a:rPr lang="en-US" sz="1600" b="0" i="0" u="none" dirty="0" err="1" smtClean="0"/>
            <a:t>mediului</a:t>
          </a:r>
          <a:r>
            <a:rPr lang="en-US" sz="1600" b="0" i="0" u="none" dirty="0" smtClean="0"/>
            <a:t>;</a:t>
          </a:r>
          <a:endParaRPr lang="en-US" sz="1600" dirty="0"/>
        </a:p>
      </dgm:t>
    </dgm:pt>
    <dgm:pt modelId="{8E3E210C-757D-44FE-B8BA-9FD54320B181}" type="parTrans" cxnId="{031C5222-FF31-42D8-B356-9A89E88FDD15}">
      <dgm:prSet/>
      <dgm:spPr/>
      <dgm:t>
        <a:bodyPr/>
        <a:lstStyle/>
        <a:p>
          <a:pPr>
            <a:lnSpc>
              <a:spcPts val="1900"/>
            </a:lnSpc>
          </a:pPr>
          <a:endParaRPr lang="en-US" sz="1600"/>
        </a:p>
      </dgm:t>
    </dgm:pt>
    <dgm:pt modelId="{CF1B7E80-A7B7-4440-9D04-D3408356668F}" type="sibTrans" cxnId="{031C5222-FF31-42D8-B356-9A89E88FDD15}">
      <dgm:prSet/>
      <dgm:spPr/>
      <dgm:t>
        <a:bodyPr/>
        <a:lstStyle/>
        <a:p>
          <a:pPr>
            <a:lnSpc>
              <a:spcPts val="1900"/>
            </a:lnSpc>
          </a:pPr>
          <a:endParaRPr lang="en-US" sz="1600"/>
        </a:p>
      </dgm:t>
    </dgm:pt>
    <dgm:pt modelId="{53941CAF-13C4-4523-8474-B0A7B3377063}">
      <dgm:prSet phldrT="[Text]" custT="1"/>
      <dgm:spPr/>
      <dgm:t>
        <a:bodyPr/>
        <a:lstStyle/>
        <a:p>
          <a:pPr>
            <a:lnSpc>
              <a:spcPts val="1900"/>
            </a:lnSpc>
          </a:pPr>
          <a:r>
            <a:rPr lang="en-US" sz="1600" b="0" i="0" u="none" dirty="0" err="1" smtClean="0"/>
            <a:t>îmbunătățirea</a:t>
          </a:r>
          <a:r>
            <a:rPr lang="en-US" sz="1600" b="0" i="0" u="none" dirty="0" smtClean="0"/>
            <a:t> </a:t>
          </a:r>
          <a:r>
            <a:rPr lang="en-US" sz="1600" b="0" i="0" u="none" dirty="0" err="1" smtClean="0"/>
            <a:t>calității</a:t>
          </a:r>
          <a:r>
            <a:rPr lang="en-US" sz="1600" b="0" i="0" u="none" dirty="0" smtClean="0"/>
            <a:t> </a:t>
          </a:r>
          <a:r>
            <a:rPr lang="en-US" sz="1600" b="0" i="0" u="none" dirty="0" err="1" smtClean="0"/>
            <a:t>vieții</a:t>
          </a:r>
          <a:r>
            <a:rPr lang="en-US" sz="1600" b="0" i="0" u="none" dirty="0" smtClean="0"/>
            <a:t> </a:t>
          </a:r>
          <a:r>
            <a:rPr lang="en-US" sz="1600" b="0" i="0" u="none" dirty="0" err="1" smtClean="0"/>
            <a:t>prin</a:t>
          </a:r>
          <a:r>
            <a:rPr lang="en-US" sz="1600" b="0" i="0" u="none" dirty="0" smtClean="0"/>
            <a:t> </a:t>
          </a:r>
          <a:r>
            <a:rPr lang="en-US" sz="1600" b="0" i="0" u="none" dirty="0" err="1" smtClean="0"/>
            <a:t>creșterea</a:t>
          </a:r>
          <a:r>
            <a:rPr lang="en-US" sz="1600" b="0" i="0" u="none" dirty="0" smtClean="0"/>
            <a:t> </a:t>
          </a:r>
          <a:r>
            <a:rPr lang="en-US" sz="1600" b="0" i="0" u="none" dirty="0" err="1" smtClean="0"/>
            <a:t>calității</a:t>
          </a:r>
          <a:r>
            <a:rPr lang="en-US" sz="1600" b="0" i="0" u="none" dirty="0" smtClean="0"/>
            <a:t> </a:t>
          </a:r>
          <a:r>
            <a:rPr lang="en-US" sz="1600" b="0" i="0" u="none" dirty="0" err="1" smtClean="0"/>
            <a:t>produselor</a:t>
          </a:r>
          <a:r>
            <a:rPr lang="en-US" sz="1600" b="0" i="0" u="none" dirty="0" smtClean="0"/>
            <a:t> </a:t>
          </a:r>
          <a:r>
            <a:rPr lang="en-US" sz="1600" b="0" i="0" u="none" dirty="0" err="1" smtClean="0"/>
            <a:t>alimentare</a:t>
          </a:r>
          <a:r>
            <a:rPr lang="en-US" sz="1600" b="0" i="0" u="none" dirty="0" smtClean="0"/>
            <a:t> </a:t>
          </a:r>
          <a:r>
            <a:rPr lang="en-US" sz="1600" b="0" i="0" u="none" dirty="0" err="1" smtClean="0"/>
            <a:t>într</a:t>
          </a:r>
          <a:r>
            <a:rPr lang="en-US" sz="1600" b="0" i="0" u="none" dirty="0" smtClean="0"/>
            <a:t>-o </a:t>
          </a:r>
          <a:r>
            <a:rPr lang="en-US" sz="1600" b="0" i="0" u="none" dirty="0" err="1" smtClean="0"/>
            <a:t>manieră</a:t>
          </a:r>
          <a:r>
            <a:rPr lang="en-US" sz="1600" b="0" i="0" u="none" dirty="0" smtClean="0"/>
            <a:t> </a:t>
          </a:r>
          <a:r>
            <a:rPr lang="en-US" sz="1600" b="0" i="0" u="none" dirty="0" err="1" smtClean="0"/>
            <a:t>sustenabilă</a:t>
          </a:r>
          <a:r>
            <a:rPr lang="en-US" sz="1600" b="0" i="0" u="none" dirty="0" smtClean="0"/>
            <a:t> </a:t>
          </a:r>
          <a:r>
            <a:rPr lang="en-US" sz="1600" b="0" i="0" u="none" dirty="0" err="1" smtClean="0"/>
            <a:t>și</a:t>
          </a:r>
          <a:r>
            <a:rPr lang="en-US" sz="1600" b="0" i="0" u="none" dirty="0" smtClean="0"/>
            <a:t> </a:t>
          </a:r>
          <a:r>
            <a:rPr lang="en-US" sz="1600" b="0" i="0" u="none" dirty="0" err="1" smtClean="0"/>
            <a:t>asigurarea</a:t>
          </a:r>
          <a:r>
            <a:rPr lang="en-US" sz="1600" b="0" i="0" u="none" dirty="0" smtClean="0"/>
            <a:t> </a:t>
          </a:r>
          <a:r>
            <a:rPr lang="en-US" sz="1600" b="0" i="0" u="none" dirty="0" err="1" smtClean="0"/>
            <a:t>rezilienței</a:t>
          </a:r>
          <a:r>
            <a:rPr lang="en-US" sz="1600" b="0" i="0" u="none" dirty="0" smtClean="0"/>
            <a:t> </a:t>
          </a:r>
          <a:r>
            <a:rPr lang="en-US" sz="1600" b="0" i="0" u="none" dirty="0" err="1" smtClean="0"/>
            <a:t>întregului</a:t>
          </a:r>
          <a:r>
            <a:rPr lang="en-US" sz="1600" b="0" i="0" u="none" dirty="0" smtClean="0"/>
            <a:t> </a:t>
          </a:r>
          <a:r>
            <a:rPr lang="en-US" sz="1600" b="0" i="0" u="none" dirty="0" err="1" smtClean="0"/>
            <a:t>lanț</a:t>
          </a:r>
          <a:r>
            <a:rPr lang="en-US" sz="1600" b="0" i="0" u="none" dirty="0" smtClean="0"/>
            <a:t> de </a:t>
          </a:r>
          <a:r>
            <a:rPr lang="en-US" sz="1600" b="0" i="0" u="none" dirty="0" err="1" smtClean="0"/>
            <a:t>aprovizionare</a:t>
          </a:r>
          <a:r>
            <a:rPr lang="en-US" sz="1600" b="0" i="0" u="none" dirty="0" smtClean="0"/>
            <a:t> cu </a:t>
          </a:r>
          <a:r>
            <a:rPr lang="en-US" sz="1600" b="0" i="0" u="none" dirty="0" err="1" smtClean="0"/>
            <a:t>alimente</a:t>
          </a:r>
          <a:r>
            <a:rPr lang="en-US" sz="1600" b="0" i="0" u="none" dirty="0" smtClean="0"/>
            <a:t>;</a:t>
          </a:r>
          <a:endParaRPr lang="en-US" sz="1600" dirty="0"/>
        </a:p>
      </dgm:t>
    </dgm:pt>
    <dgm:pt modelId="{6EDC6D04-C2E1-4596-9E24-409B2AE1CB8C}" type="parTrans" cxnId="{51EB6E98-CCD5-45D9-8FFC-2A88FD243D39}">
      <dgm:prSet/>
      <dgm:spPr/>
      <dgm:t>
        <a:bodyPr/>
        <a:lstStyle/>
        <a:p>
          <a:pPr>
            <a:lnSpc>
              <a:spcPts val="1900"/>
            </a:lnSpc>
          </a:pPr>
          <a:endParaRPr lang="en-US" sz="1600"/>
        </a:p>
      </dgm:t>
    </dgm:pt>
    <dgm:pt modelId="{F64AF36A-F4D5-4487-BD4D-919378505D99}" type="sibTrans" cxnId="{51EB6E98-CCD5-45D9-8FFC-2A88FD243D39}">
      <dgm:prSet/>
      <dgm:spPr/>
      <dgm:t>
        <a:bodyPr/>
        <a:lstStyle/>
        <a:p>
          <a:pPr>
            <a:lnSpc>
              <a:spcPts val="1900"/>
            </a:lnSpc>
          </a:pPr>
          <a:endParaRPr lang="en-US" sz="1600"/>
        </a:p>
      </dgm:t>
    </dgm:pt>
    <dgm:pt modelId="{8F854DC0-978A-4CBA-9199-9CBD964EF9D1}">
      <dgm:prSet phldrT="[Text]" custT="1"/>
      <dgm:spPr/>
      <dgm:t>
        <a:bodyPr/>
        <a:lstStyle/>
        <a:p>
          <a:pPr>
            <a:lnSpc>
              <a:spcPts val="1900"/>
            </a:lnSpc>
          </a:pPr>
          <a:r>
            <a:rPr lang="en-US" sz="1600" b="0" i="0" u="none" dirty="0" err="1" smtClean="0"/>
            <a:t>încurajarea</a:t>
          </a:r>
          <a:r>
            <a:rPr lang="en-US" sz="1600" b="0" i="0" u="none" dirty="0" smtClean="0"/>
            <a:t> </a:t>
          </a:r>
          <a:r>
            <a:rPr lang="en-US" sz="1600" b="0" i="0" u="none" dirty="0" err="1" smtClean="0"/>
            <a:t>comportamentului</a:t>
          </a:r>
          <a:r>
            <a:rPr lang="en-US" sz="1600" b="0" i="0" u="none" dirty="0" smtClean="0"/>
            <a:t> </a:t>
          </a:r>
          <a:r>
            <a:rPr lang="en-US" sz="1600" b="0" i="0" u="none" dirty="0" err="1" smtClean="0"/>
            <a:t>și</a:t>
          </a:r>
          <a:r>
            <a:rPr lang="en-US" sz="1600" b="0" i="0" u="none" dirty="0" smtClean="0"/>
            <a:t> </a:t>
          </a:r>
          <a:r>
            <a:rPr lang="en-US" sz="1600" b="0" i="0" u="none" dirty="0" err="1" smtClean="0"/>
            <a:t>alegerilor</a:t>
          </a:r>
          <a:r>
            <a:rPr lang="en-US" sz="1600" b="0" i="0" u="none" dirty="0" smtClean="0"/>
            <a:t> </a:t>
          </a:r>
          <a:r>
            <a:rPr lang="en-US" sz="1600" b="0" i="0" u="none" dirty="0" err="1" smtClean="0"/>
            <a:t>alimentare</a:t>
          </a:r>
          <a:r>
            <a:rPr lang="en-US" sz="1600" b="0" i="0" u="none" dirty="0" smtClean="0"/>
            <a:t> ale </a:t>
          </a:r>
          <a:r>
            <a:rPr lang="en-US" sz="1600" b="0" i="0" u="none" dirty="0" err="1" smtClean="0"/>
            <a:t>consumatorilor</a:t>
          </a:r>
          <a:r>
            <a:rPr lang="en-US" sz="1600" b="0" i="0" u="none" dirty="0" smtClean="0"/>
            <a:t> </a:t>
          </a:r>
          <a:r>
            <a:rPr lang="en-US" sz="1600" b="0" i="0" u="none" dirty="0" err="1" smtClean="0"/>
            <a:t>în</a:t>
          </a:r>
          <a:r>
            <a:rPr lang="en-US" sz="1600" b="0" i="0" u="none" dirty="0" smtClean="0"/>
            <a:t> </a:t>
          </a:r>
          <a:r>
            <a:rPr lang="en-US" sz="1600" b="0" i="0" u="none" dirty="0" err="1" smtClean="0"/>
            <a:t>stil</a:t>
          </a:r>
          <a:r>
            <a:rPr lang="en-US" sz="1600" b="0" i="0" u="none" dirty="0" smtClean="0"/>
            <a:t> </a:t>
          </a:r>
          <a:r>
            <a:rPr lang="en-US" sz="1600" b="0" i="0" u="none" dirty="0" err="1" smtClean="0"/>
            <a:t>sustenabil</a:t>
          </a:r>
          <a:r>
            <a:rPr lang="en-US" sz="1600" b="0" i="0" u="none" dirty="0" smtClean="0"/>
            <a:t>;</a:t>
          </a:r>
          <a:endParaRPr lang="en-US" sz="1600" dirty="0"/>
        </a:p>
      </dgm:t>
    </dgm:pt>
    <dgm:pt modelId="{A1541D5A-125D-4737-9D63-05055BC6EA04}" type="parTrans" cxnId="{D907CC08-71CA-4CCA-9627-F8E26EADFE04}">
      <dgm:prSet/>
      <dgm:spPr/>
      <dgm:t>
        <a:bodyPr/>
        <a:lstStyle/>
        <a:p>
          <a:pPr>
            <a:lnSpc>
              <a:spcPts val="1900"/>
            </a:lnSpc>
          </a:pPr>
          <a:endParaRPr lang="en-US" sz="1600"/>
        </a:p>
      </dgm:t>
    </dgm:pt>
    <dgm:pt modelId="{EC6D4412-0DAB-4654-98B3-86DF619DA39D}" type="sibTrans" cxnId="{D907CC08-71CA-4CCA-9627-F8E26EADFE04}">
      <dgm:prSet/>
      <dgm:spPr/>
      <dgm:t>
        <a:bodyPr/>
        <a:lstStyle/>
        <a:p>
          <a:pPr>
            <a:lnSpc>
              <a:spcPts val="1900"/>
            </a:lnSpc>
          </a:pPr>
          <a:endParaRPr lang="en-US" sz="1600"/>
        </a:p>
      </dgm:t>
    </dgm:pt>
    <dgm:pt modelId="{E309D159-1909-49CE-9316-5EDA712B5B53}">
      <dgm:prSet custT="1"/>
      <dgm:spPr/>
      <dgm:t>
        <a:bodyPr/>
        <a:lstStyle/>
        <a:p>
          <a:pPr>
            <a:lnSpc>
              <a:spcPts val="1900"/>
            </a:lnSpc>
          </a:pPr>
          <a:r>
            <a:rPr lang="en-US" sz="1600" b="0" i="0" u="none" dirty="0" err="1" smtClean="0"/>
            <a:t>îmbunătățirea</a:t>
          </a:r>
          <a:r>
            <a:rPr lang="en-US" sz="1600" b="0" i="0" u="none" dirty="0" smtClean="0"/>
            <a:t> </a:t>
          </a:r>
          <a:r>
            <a:rPr lang="en-US" sz="1600" b="0" i="0" u="none" dirty="0" err="1" smtClean="0"/>
            <a:t>competitivității</a:t>
          </a:r>
          <a:r>
            <a:rPr lang="en-US" sz="1600" b="0" i="0" u="none" dirty="0" smtClean="0"/>
            <a:t> </a:t>
          </a:r>
          <a:r>
            <a:rPr lang="en-US" sz="1600" b="0" i="0" u="none" dirty="0" err="1" smtClean="0"/>
            <a:t>și</a:t>
          </a:r>
          <a:r>
            <a:rPr lang="en-US" sz="1600" b="0" i="0" u="none" dirty="0" smtClean="0"/>
            <a:t> </a:t>
          </a:r>
          <a:r>
            <a:rPr lang="en-US" sz="1600" b="0" i="0" u="none" dirty="0" err="1" smtClean="0"/>
            <a:t>creșterii</a:t>
          </a:r>
          <a:r>
            <a:rPr lang="en-US" sz="1600" b="0" i="0" u="none" dirty="0" smtClean="0"/>
            <a:t> </a:t>
          </a:r>
          <a:r>
            <a:rPr lang="en-US" sz="1600" b="0" i="0" u="none" dirty="0" err="1" smtClean="0"/>
            <a:t>economice</a:t>
          </a:r>
          <a:r>
            <a:rPr lang="en-US" sz="1600" b="0" i="0" u="none" dirty="0" smtClean="0"/>
            <a:t> </a:t>
          </a:r>
          <a:r>
            <a:rPr lang="en-US" sz="1600" b="0" i="0" u="none" dirty="0" err="1" smtClean="0"/>
            <a:t>în</a:t>
          </a:r>
          <a:r>
            <a:rPr lang="en-US" sz="1600" b="0" i="0" u="none" dirty="0" smtClean="0"/>
            <a:t> </a:t>
          </a:r>
          <a:r>
            <a:rPr lang="en-US" sz="1600" b="0" i="0" u="none" dirty="0" err="1" smtClean="0"/>
            <a:t>industria</a:t>
          </a:r>
          <a:r>
            <a:rPr lang="en-US" sz="1600" b="0" i="0" u="none" dirty="0" smtClean="0"/>
            <a:t> </a:t>
          </a:r>
          <a:r>
            <a:rPr lang="en-US" sz="1600" b="0" i="0" u="none" dirty="0" err="1" smtClean="0"/>
            <a:t>alimentară</a:t>
          </a:r>
          <a:r>
            <a:rPr lang="en-US" sz="1600" b="0" i="0" u="none" dirty="0" smtClean="0"/>
            <a:t> </a:t>
          </a:r>
          <a:r>
            <a:rPr lang="en-US" sz="1600" b="0" i="0" u="none" dirty="0" err="1" smtClean="0"/>
            <a:t>europeană</a:t>
          </a:r>
          <a:r>
            <a:rPr lang="en-US" sz="1600" b="0" i="0" u="none" dirty="0" smtClean="0"/>
            <a:t>, </a:t>
          </a:r>
          <a:r>
            <a:rPr lang="en-US" sz="1600" b="0" i="0" u="none" dirty="0" err="1" smtClean="0"/>
            <a:t>acordând</a:t>
          </a:r>
          <a:r>
            <a:rPr lang="en-US" sz="1600" b="0" i="0" u="none" dirty="0" smtClean="0"/>
            <a:t> o </a:t>
          </a:r>
          <a:r>
            <a:rPr lang="en-US" sz="1600" b="0" i="0" u="none" dirty="0" err="1" smtClean="0"/>
            <a:t>atenție</a:t>
          </a:r>
          <a:r>
            <a:rPr lang="en-US" sz="1600" b="0" i="0" u="none" dirty="0" smtClean="0"/>
            <a:t> </a:t>
          </a:r>
          <a:r>
            <a:rPr lang="en-US" sz="1600" b="0" i="0" u="none" dirty="0" err="1" smtClean="0"/>
            <a:t>deosebită</a:t>
          </a:r>
          <a:r>
            <a:rPr lang="en-US" sz="1600" b="0" i="0" u="none" dirty="0" smtClean="0"/>
            <a:t> IMM-</a:t>
          </a:r>
          <a:r>
            <a:rPr lang="en-US" sz="1600" b="0" i="0" u="none" dirty="0" err="1" smtClean="0"/>
            <a:t>urilor</a:t>
          </a:r>
          <a:r>
            <a:rPr lang="en-US" sz="1600" b="0" i="0" u="none" dirty="0" smtClean="0"/>
            <a:t>.</a:t>
          </a:r>
          <a:endParaRPr lang="en-US" sz="1600" dirty="0"/>
        </a:p>
      </dgm:t>
    </dgm:pt>
    <dgm:pt modelId="{F9155B5A-8549-4AC7-98AA-76074DD0034E}" type="parTrans" cxnId="{CCA5C195-A75D-4240-ABAE-20D2E3DC0A76}">
      <dgm:prSet/>
      <dgm:spPr/>
      <dgm:t>
        <a:bodyPr/>
        <a:lstStyle/>
        <a:p>
          <a:pPr>
            <a:lnSpc>
              <a:spcPts val="1900"/>
            </a:lnSpc>
          </a:pPr>
          <a:endParaRPr lang="en-US" sz="1600"/>
        </a:p>
      </dgm:t>
    </dgm:pt>
    <dgm:pt modelId="{ACED8403-E378-4C49-BBEF-7E8F85B8751C}" type="sibTrans" cxnId="{CCA5C195-A75D-4240-ABAE-20D2E3DC0A76}">
      <dgm:prSet/>
      <dgm:spPr/>
      <dgm:t>
        <a:bodyPr/>
        <a:lstStyle/>
        <a:p>
          <a:pPr>
            <a:lnSpc>
              <a:spcPts val="1900"/>
            </a:lnSpc>
          </a:pPr>
          <a:endParaRPr lang="en-US" sz="1600"/>
        </a:p>
      </dgm:t>
    </dgm:pt>
    <dgm:pt modelId="{5C3DBEDB-930B-4022-A7BF-804CB80044EA}" type="pres">
      <dgm:prSet presAssocID="{56116DEC-4957-4A04-9747-CC339D098DCD}" presName="linear" presStyleCnt="0">
        <dgm:presLayoutVars>
          <dgm:dir/>
          <dgm:animLvl val="lvl"/>
          <dgm:resizeHandles val="exact"/>
        </dgm:presLayoutVars>
      </dgm:prSet>
      <dgm:spPr/>
      <dgm:t>
        <a:bodyPr/>
        <a:lstStyle/>
        <a:p>
          <a:endParaRPr lang="en-US"/>
        </a:p>
      </dgm:t>
    </dgm:pt>
    <dgm:pt modelId="{43791DD9-D0BD-421E-AD64-F9CF5C132C3D}" type="pres">
      <dgm:prSet presAssocID="{0BB77BB1-CCDA-4C4E-B9AD-E094807D1E70}" presName="parentLin" presStyleCnt="0"/>
      <dgm:spPr/>
    </dgm:pt>
    <dgm:pt modelId="{0EC53C8D-066A-4061-B1CD-2FA2A63976A3}" type="pres">
      <dgm:prSet presAssocID="{0BB77BB1-CCDA-4C4E-B9AD-E094807D1E70}" presName="parentLeftMargin" presStyleLbl="node1" presStyleIdx="0" presStyleCnt="4"/>
      <dgm:spPr/>
      <dgm:t>
        <a:bodyPr/>
        <a:lstStyle/>
        <a:p>
          <a:endParaRPr lang="en-US"/>
        </a:p>
      </dgm:t>
    </dgm:pt>
    <dgm:pt modelId="{70D1DDD5-3299-4ECD-BF94-CDA04E5CCC2A}" type="pres">
      <dgm:prSet presAssocID="{0BB77BB1-CCDA-4C4E-B9AD-E094807D1E70}" presName="parentText" presStyleLbl="node1" presStyleIdx="0" presStyleCnt="4" custScaleX="142857">
        <dgm:presLayoutVars>
          <dgm:chMax val="0"/>
          <dgm:bulletEnabled val="1"/>
        </dgm:presLayoutVars>
      </dgm:prSet>
      <dgm:spPr/>
      <dgm:t>
        <a:bodyPr/>
        <a:lstStyle/>
        <a:p>
          <a:endParaRPr lang="en-US"/>
        </a:p>
      </dgm:t>
    </dgm:pt>
    <dgm:pt modelId="{5E7F737B-DC5F-48E3-AE20-B515E96C0191}" type="pres">
      <dgm:prSet presAssocID="{0BB77BB1-CCDA-4C4E-B9AD-E094807D1E70}" presName="negativeSpace" presStyleCnt="0"/>
      <dgm:spPr/>
    </dgm:pt>
    <dgm:pt modelId="{E7E2736E-48BA-4817-9BC1-57F8DE44C85D}" type="pres">
      <dgm:prSet presAssocID="{0BB77BB1-CCDA-4C4E-B9AD-E094807D1E70}" presName="childText" presStyleLbl="conFgAcc1" presStyleIdx="0" presStyleCnt="4">
        <dgm:presLayoutVars>
          <dgm:bulletEnabled val="1"/>
        </dgm:presLayoutVars>
      </dgm:prSet>
      <dgm:spPr/>
    </dgm:pt>
    <dgm:pt modelId="{A608E5DF-A607-4358-8C0A-94F848B43FCE}" type="pres">
      <dgm:prSet presAssocID="{CF1B7E80-A7B7-4440-9D04-D3408356668F}" presName="spaceBetweenRectangles" presStyleCnt="0"/>
      <dgm:spPr/>
    </dgm:pt>
    <dgm:pt modelId="{16898042-9B6D-4D8B-A264-15C8D8CC1822}" type="pres">
      <dgm:prSet presAssocID="{53941CAF-13C4-4523-8474-B0A7B3377063}" presName="parentLin" presStyleCnt="0"/>
      <dgm:spPr/>
    </dgm:pt>
    <dgm:pt modelId="{3588E07A-C227-49A1-B2B3-5B2D95373C80}" type="pres">
      <dgm:prSet presAssocID="{53941CAF-13C4-4523-8474-B0A7B3377063}" presName="parentLeftMargin" presStyleLbl="node1" presStyleIdx="0" presStyleCnt="4"/>
      <dgm:spPr/>
      <dgm:t>
        <a:bodyPr/>
        <a:lstStyle/>
        <a:p>
          <a:endParaRPr lang="en-US"/>
        </a:p>
      </dgm:t>
    </dgm:pt>
    <dgm:pt modelId="{255E6FB4-FDD9-4D40-ADF4-8CBEC2C6D4A8}" type="pres">
      <dgm:prSet presAssocID="{53941CAF-13C4-4523-8474-B0A7B3377063}" presName="parentText" presStyleLbl="node1" presStyleIdx="1" presStyleCnt="4" custScaleX="142857">
        <dgm:presLayoutVars>
          <dgm:chMax val="0"/>
          <dgm:bulletEnabled val="1"/>
        </dgm:presLayoutVars>
      </dgm:prSet>
      <dgm:spPr/>
      <dgm:t>
        <a:bodyPr/>
        <a:lstStyle/>
        <a:p>
          <a:endParaRPr lang="en-US"/>
        </a:p>
      </dgm:t>
    </dgm:pt>
    <dgm:pt modelId="{C10EAE84-7B07-47E3-916A-7CEE4B816A7E}" type="pres">
      <dgm:prSet presAssocID="{53941CAF-13C4-4523-8474-B0A7B3377063}" presName="negativeSpace" presStyleCnt="0"/>
      <dgm:spPr/>
    </dgm:pt>
    <dgm:pt modelId="{AC57DF00-1C4C-4E75-9BC3-53C884291BEA}" type="pres">
      <dgm:prSet presAssocID="{53941CAF-13C4-4523-8474-B0A7B3377063}" presName="childText" presStyleLbl="conFgAcc1" presStyleIdx="1" presStyleCnt="4">
        <dgm:presLayoutVars>
          <dgm:bulletEnabled val="1"/>
        </dgm:presLayoutVars>
      </dgm:prSet>
      <dgm:spPr/>
    </dgm:pt>
    <dgm:pt modelId="{4C8A25E9-B2C5-4616-B991-4602C94709A9}" type="pres">
      <dgm:prSet presAssocID="{F64AF36A-F4D5-4487-BD4D-919378505D99}" presName="spaceBetweenRectangles" presStyleCnt="0"/>
      <dgm:spPr/>
    </dgm:pt>
    <dgm:pt modelId="{88A7FA9B-856E-432B-9F41-5B37F567DB98}" type="pres">
      <dgm:prSet presAssocID="{8F854DC0-978A-4CBA-9199-9CBD964EF9D1}" presName="parentLin" presStyleCnt="0"/>
      <dgm:spPr/>
    </dgm:pt>
    <dgm:pt modelId="{460CFAA6-E4A3-4407-87F6-B79C188249E2}" type="pres">
      <dgm:prSet presAssocID="{8F854DC0-978A-4CBA-9199-9CBD964EF9D1}" presName="parentLeftMargin" presStyleLbl="node1" presStyleIdx="1" presStyleCnt="4"/>
      <dgm:spPr/>
      <dgm:t>
        <a:bodyPr/>
        <a:lstStyle/>
        <a:p>
          <a:endParaRPr lang="en-US"/>
        </a:p>
      </dgm:t>
    </dgm:pt>
    <dgm:pt modelId="{33A1FE2F-CCBB-40FD-8114-BAADC249B08A}" type="pres">
      <dgm:prSet presAssocID="{8F854DC0-978A-4CBA-9199-9CBD964EF9D1}" presName="parentText" presStyleLbl="node1" presStyleIdx="2" presStyleCnt="4" custScaleX="142857">
        <dgm:presLayoutVars>
          <dgm:chMax val="0"/>
          <dgm:bulletEnabled val="1"/>
        </dgm:presLayoutVars>
      </dgm:prSet>
      <dgm:spPr/>
      <dgm:t>
        <a:bodyPr/>
        <a:lstStyle/>
        <a:p>
          <a:endParaRPr lang="en-US"/>
        </a:p>
      </dgm:t>
    </dgm:pt>
    <dgm:pt modelId="{6C2D1D3C-3F9F-4BA1-BDBD-3E4593D5E011}" type="pres">
      <dgm:prSet presAssocID="{8F854DC0-978A-4CBA-9199-9CBD964EF9D1}" presName="negativeSpace" presStyleCnt="0"/>
      <dgm:spPr/>
    </dgm:pt>
    <dgm:pt modelId="{5DBDD431-B5BA-47E8-ACB4-54DC30B11A25}" type="pres">
      <dgm:prSet presAssocID="{8F854DC0-978A-4CBA-9199-9CBD964EF9D1}" presName="childText" presStyleLbl="conFgAcc1" presStyleIdx="2" presStyleCnt="4">
        <dgm:presLayoutVars>
          <dgm:bulletEnabled val="1"/>
        </dgm:presLayoutVars>
      </dgm:prSet>
      <dgm:spPr/>
    </dgm:pt>
    <dgm:pt modelId="{52CC8D84-B5DB-4C0C-ACEB-58333A40FD69}" type="pres">
      <dgm:prSet presAssocID="{EC6D4412-0DAB-4654-98B3-86DF619DA39D}" presName="spaceBetweenRectangles" presStyleCnt="0"/>
      <dgm:spPr/>
    </dgm:pt>
    <dgm:pt modelId="{D29928EC-08C9-479A-985A-5677E0C79C22}" type="pres">
      <dgm:prSet presAssocID="{E309D159-1909-49CE-9316-5EDA712B5B53}" presName="parentLin" presStyleCnt="0"/>
      <dgm:spPr/>
    </dgm:pt>
    <dgm:pt modelId="{53EC94A4-49D8-47D1-95DD-FB1F3A0032CD}" type="pres">
      <dgm:prSet presAssocID="{E309D159-1909-49CE-9316-5EDA712B5B53}" presName="parentLeftMargin" presStyleLbl="node1" presStyleIdx="2" presStyleCnt="4"/>
      <dgm:spPr/>
      <dgm:t>
        <a:bodyPr/>
        <a:lstStyle/>
        <a:p>
          <a:endParaRPr lang="en-US"/>
        </a:p>
      </dgm:t>
    </dgm:pt>
    <dgm:pt modelId="{A1A6F2A9-BE10-4C56-946C-4BA9618EE38F}" type="pres">
      <dgm:prSet presAssocID="{E309D159-1909-49CE-9316-5EDA712B5B53}" presName="parentText" presStyleLbl="node1" presStyleIdx="3" presStyleCnt="4" custScaleX="142857">
        <dgm:presLayoutVars>
          <dgm:chMax val="0"/>
          <dgm:bulletEnabled val="1"/>
        </dgm:presLayoutVars>
      </dgm:prSet>
      <dgm:spPr/>
      <dgm:t>
        <a:bodyPr/>
        <a:lstStyle/>
        <a:p>
          <a:endParaRPr lang="en-US"/>
        </a:p>
      </dgm:t>
    </dgm:pt>
    <dgm:pt modelId="{1AEC4777-0A03-4421-9CD6-72F1E9D5D90E}" type="pres">
      <dgm:prSet presAssocID="{E309D159-1909-49CE-9316-5EDA712B5B53}" presName="negativeSpace" presStyleCnt="0"/>
      <dgm:spPr/>
    </dgm:pt>
    <dgm:pt modelId="{3D238B72-EC6C-4B62-96F0-743A3ACA489A}" type="pres">
      <dgm:prSet presAssocID="{E309D159-1909-49CE-9316-5EDA712B5B53}" presName="childText" presStyleLbl="conFgAcc1" presStyleIdx="3" presStyleCnt="4">
        <dgm:presLayoutVars>
          <dgm:bulletEnabled val="1"/>
        </dgm:presLayoutVars>
      </dgm:prSet>
      <dgm:spPr/>
    </dgm:pt>
  </dgm:ptLst>
  <dgm:cxnLst>
    <dgm:cxn modelId="{031C5222-FF31-42D8-B356-9A89E88FDD15}" srcId="{56116DEC-4957-4A04-9747-CC339D098DCD}" destId="{0BB77BB1-CCDA-4C4E-B9AD-E094807D1E70}" srcOrd="0" destOrd="0" parTransId="{8E3E210C-757D-44FE-B8BA-9FD54320B181}" sibTransId="{CF1B7E80-A7B7-4440-9D04-D3408356668F}"/>
    <dgm:cxn modelId="{277A5A08-9680-44AC-AFE3-97E3337588AD}" type="presOf" srcId="{0BB77BB1-CCDA-4C4E-B9AD-E094807D1E70}" destId="{0EC53C8D-066A-4061-B1CD-2FA2A63976A3}" srcOrd="0" destOrd="0" presId="urn:microsoft.com/office/officeart/2005/8/layout/list1"/>
    <dgm:cxn modelId="{1BC8C7FC-F4C8-4F3E-9996-C2B69C3B31EF}" type="presOf" srcId="{56116DEC-4957-4A04-9747-CC339D098DCD}" destId="{5C3DBEDB-930B-4022-A7BF-804CB80044EA}" srcOrd="0" destOrd="0" presId="urn:microsoft.com/office/officeart/2005/8/layout/list1"/>
    <dgm:cxn modelId="{51EB6E98-CCD5-45D9-8FFC-2A88FD243D39}" srcId="{56116DEC-4957-4A04-9747-CC339D098DCD}" destId="{53941CAF-13C4-4523-8474-B0A7B3377063}" srcOrd="1" destOrd="0" parTransId="{6EDC6D04-C2E1-4596-9E24-409B2AE1CB8C}" sibTransId="{F64AF36A-F4D5-4487-BD4D-919378505D99}"/>
    <dgm:cxn modelId="{F939558A-325E-4C9A-A8A1-3AFCFA4EC810}" type="presOf" srcId="{0BB77BB1-CCDA-4C4E-B9AD-E094807D1E70}" destId="{70D1DDD5-3299-4ECD-BF94-CDA04E5CCC2A}" srcOrd="1" destOrd="0" presId="urn:microsoft.com/office/officeart/2005/8/layout/list1"/>
    <dgm:cxn modelId="{CAD2CF85-E912-4490-A2AE-F3FC4E9DBE75}" type="presOf" srcId="{E309D159-1909-49CE-9316-5EDA712B5B53}" destId="{A1A6F2A9-BE10-4C56-946C-4BA9618EE38F}" srcOrd="1" destOrd="0" presId="urn:microsoft.com/office/officeart/2005/8/layout/list1"/>
    <dgm:cxn modelId="{D263B221-D003-4353-8C3C-E06A9763464F}" type="presOf" srcId="{E309D159-1909-49CE-9316-5EDA712B5B53}" destId="{53EC94A4-49D8-47D1-95DD-FB1F3A0032CD}" srcOrd="0" destOrd="0" presId="urn:microsoft.com/office/officeart/2005/8/layout/list1"/>
    <dgm:cxn modelId="{221167E2-E83D-4AD5-B57A-1D65D5F261D2}" type="presOf" srcId="{53941CAF-13C4-4523-8474-B0A7B3377063}" destId="{3588E07A-C227-49A1-B2B3-5B2D95373C80}" srcOrd="0" destOrd="0" presId="urn:microsoft.com/office/officeart/2005/8/layout/list1"/>
    <dgm:cxn modelId="{174EA339-06B9-4899-BF70-B020BE4283BA}" type="presOf" srcId="{53941CAF-13C4-4523-8474-B0A7B3377063}" destId="{255E6FB4-FDD9-4D40-ADF4-8CBEC2C6D4A8}" srcOrd="1" destOrd="0" presId="urn:microsoft.com/office/officeart/2005/8/layout/list1"/>
    <dgm:cxn modelId="{26ED7FCA-28A3-429B-9453-BDF2E82DDF28}" type="presOf" srcId="{8F854DC0-978A-4CBA-9199-9CBD964EF9D1}" destId="{460CFAA6-E4A3-4407-87F6-B79C188249E2}" srcOrd="0" destOrd="0" presId="urn:microsoft.com/office/officeart/2005/8/layout/list1"/>
    <dgm:cxn modelId="{EA483863-84B3-4A0F-A4B0-DADC3E4EF7CF}" type="presOf" srcId="{8F854DC0-978A-4CBA-9199-9CBD964EF9D1}" destId="{33A1FE2F-CCBB-40FD-8114-BAADC249B08A}" srcOrd="1" destOrd="0" presId="urn:microsoft.com/office/officeart/2005/8/layout/list1"/>
    <dgm:cxn modelId="{CCA5C195-A75D-4240-ABAE-20D2E3DC0A76}" srcId="{56116DEC-4957-4A04-9747-CC339D098DCD}" destId="{E309D159-1909-49CE-9316-5EDA712B5B53}" srcOrd="3" destOrd="0" parTransId="{F9155B5A-8549-4AC7-98AA-76074DD0034E}" sibTransId="{ACED8403-E378-4C49-BBEF-7E8F85B8751C}"/>
    <dgm:cxn modelId="{D907CC08-71CA-4CCA-9627-F8E26EADFE04}" srcId="{56116DEC-4957-4A04-9747-CC339D098DCD}" destId="{8F854DC0-978A-4CBA-9199-9CBD964EF9D1}" srcOrd="2" destOrd="0" parTransId="{A1541D5A-125D-4737-9D63-05055BC6EA04}" sibTransId="{EC6D4412-0DAB-4654-98B3-86DF619DA39D}"/>
    <dgm:cxn modelId="{8D626BAB-5560-454E-8B72-FFF63E6BF7BE}" type="presParOf" srcId="{5C3DBEDB-930B-4022-A7BF-804CB80044EA}" destId="{43791DD9-D0BD-421E-AD64-F9CF5C132C3D}" srcOrd="0" destOrd="0" presId="urn:microsoft.com/office/officeart/2005/8/layout/list1"/>
    <dgm:cxn modelId="{FE9DBDAC-E1D8-472B-93BA-6E5EC43A3262}" type="presParOf" srcId="{43791DD9-D0BD-421E-AD64-F9CF5C132C3D}" destId="{0EC53C8D-066A-4061-B1CD-2FA2A63976A3}" srcOrd="0" destOrd="0" presId="urn:microsoft.com/office/officeart/2005/8/layout/list1"/>
    <dgm:cxn modelId="{BF5D0CDB-1053-44F9-8B98-0C64DB8DE44C}" type="presParOf" srcId="{43791DD9-D0BD-421E-AD64-F9CF5C132C3D}" destId="{70D1DDD5-3299-4ECD-BF94-CDA04E5CCC2A}" srcOrd="1" destOrd="0" presId="urn:microsoft.com/office/officeart/2005/8/layout/list1"/>
    <dgm:cxn modelId="{DC73FB8A-1830-488C-AD0B-B72886287BE4}" type="presParOf" srcId="{5C3DBEDB-930B-4022-A7BF-804CB80044EA}" destId="{5E7F737B-DC5F-48E3-AE20-B515E96C0191}" srcOrd="1" destOrd="0" presId="urn:microsoft.com/office/officeart/2005/8/layout/list1"/>
    <dgm:cxn modelId="{EE88D36F-AF31-43D6-9702-0CCC6CD8EDD1}" type="presParOf" srcId="{5C3DBEDB-930B-4022-A7BF-804CB80044EA}" destId="{E7E2736E-48BA-4817-9BC1-57F8DE44C85D}" srcOrd="2" destOrd="0" presId="urn:microsoft.com/office/officeart/2005/8/layout/list1"/>
    <dgm:cxn modelId="{99DFE037-84A5-455F-8C98-53FD85A27096}" type="presParOf" srcId="{5C3DBEDB-930B-4022-A7BF-804CB80044EA}" destId="{A608E5DF-A607-4358-8C0A-94F848B43FCE}" srcOrd="3" destOrd="0" presId="urn:microsoft.com/office/officeart/2005/8/layout/list1"/>
    <dgm:cxn modelId="{A96247DA-A14C-4F58-955F-F04346283426}" type="presParOf" srcId="{5C3DBEDB-930B-4022-A7BF-804CB80044EA}" destId="{16898042-9B6D-4D8B-A264-15C8D8CC1822}" srcOrd="4" destOrd="0" presId="urn:microsoft.com/office/officeart/2005/8/layout/list1"/>
    <dgm:cxn modelId="{7DE60FC4-3A91-4CDC-90E8-5E6F085A583D}" type="presParOf" srcId="{16898042-9B6D-4D8B-A264-15C8D8CC1822}" destId="{3588E07A-C227-49A1-B2B3-5B2D95373C80}" srcOrd="0" destOrd="0" presId="urn:microsoft.com/office/officeart/2005/8/layout/list1"/>
    <dgm:cxn modelId="{9EBDD560-0539-4491-92FF-E07D0BA95BE6}" type="presParOf" srcId="{16898042-9B6D-4D8B-A264-15C8D8CC1822}" destId="{255E6FB4-FDD9-4D40-ADF4-8CBEC2C6D4A8}" srcOrd="1" destOrd="0" presId="urn:microsoft.com/office/officeart/2005/8/layout/list1"/>
    <dgm:cxn modelId="{40A9DE67-BF76-4B71-A492-DA45FB47A448}" type="presParOf" srcId="{5C3DBEDB-930B-4022-A7BF-804CB80044EA}" destId="{C10EAE84-7B07-47E3-916A-7CEE4B816A7E}" srcOrd="5" destOrd="0" presId="urn:microsoft.com/office/officeart/2005/8/layout/list1"/>
    <dgm:cxn modelId="{4FC02448-55CE-471C-9962-355701F7D29F}" type="presParOf" srcId="{5C3DBEDB-930B-4022-A7BF-804CB80044EA}" destId="{AC57DF00-1C4C-4E75-9BC3-53C884291BEA}" srcOrd="6" destOrd="0" presId="urn:microsoft.com/office/officeart/2005/8/layout/list1"/>
    <dgm:cxn modelId="{39FF2319-AC61-4D17-9209-3ED2F1ACEF0B}" type="presParOf" srcId="{5C3DBEDB-930B-4022-A7BF-804CB80044EA}" destId="{4C8A25E9-B2C5-4616-B991-4602C94709A9}" srcOrd="7" destOrd="0" presId="urn:microsoft.com/office/officeart/2005/8/layout/list1"/>
    <dgm:cxn modelId="{58AC20ED-B4A2-458D-8AEF-ECCCC7B4A67C}" type="presParOf" srcId="{5C3DBEDB-930B-4022-A7BF-804CB80044EA}" destId="{88A7FA9B-856E-432B-9F41-5B37F567DB98}" srcOrd="8" destOrd="0" presId="urn:microsoft.com/office/officeart/2005/8/layout/list1"/>
    <dgm:cxn modelId="{B5C11A44-1103-4586-8944-616E604E9937}" type="presParOf" srcId="{88A7FA9B-856E-432B-9F41-5B37F567DB98}" destId="{460CFAA6-E4A3-4407-87F6-B79C188249E2}" srcOrd="0" destOrd="0" presId="urn:microsoft.com/office/officeart/2005/8/layout/list1"/>
    <dgm:cxn modelId="{FC503BB6-3AD7-45B2-A1EE-CA8D84459F6D}" type="presParOf" srcId="{88A7FA9B-856E-432B-9F41-5B37F567DB98}" destId="{33A1FE2F-CCBB-40FD-8114-BAADC249B08A}" srcOrd="1" destOrd="0" presId="urn:microsoft.com/office/officeart/2005/8/layout/list1"/>
    <dgm:cxn modelId="{4BA01733-5DD2-4BD5-BC3B-D15F8458A298}" type="presParOf" srcId="{5C3DBEDB-930B-4022-A7BF-804CB80044EA}" destId="{6C2D1D3C-3F9F-4BA1-BDBD-3E4593D5E011}" srcOrd="9" destOrd="0" presId="urn:microsoft.com/office/officeart/2005/8/layout/list1"/>
    <dgm:cxn modelId="{30FEB38F-D419-4E55-8114-D7B33CF48765}" type="presParOf" srcId="{5C3DBEDB-930B-4022-A7BF-804CB80044EA}" destId="{5DBDD431-B5BA-47E8-ACB4-54DC30B11A25}" srcOrd="10" destOrd="0" presId="urn:microsoft.com/office/officeart/2005/8/layout/list1"/>
    <dgm:cxn modelId="{EF60EB82-1BC2-42AD-B863-D4D2E616E45B}" type="presParOf" srcId="{5C3DBEDB-930B-4022-A7BF-804CB80044EA}" destId="{52CC8D84-B5DB-4C0C-ACEB-58333A40FD69}" srcOrd="11" destOrd="0" presId="urn:microsoft.com/office/officeart/2005/8/layout/list1"/>
    <dgm:cxn modelId="{09E0182F-4364-483A-AB47-B0671BD6A95B}" type="presParOf" srcId="{5C3DBEDB-930B-4022-A7BF-804CB80044EA}" destId="{D29928EC-08C9-479A-985A-5677E0C79C22}" srcOrd="12" destOrd="0" presId="urn:microsoft.com/office/officeart/2005/8/layout/list1"/>
    <dgm:cxn modelId="{71F96491-934B-416A-927E-29A493128F23}" type="presParOf" srcId="{D29928EC-08C9-479A-985A-5677E0C79C22}" destId="{53EC94A4-49D8-47D1-95DD-FB1F3A0032CD}" srcOrd="0" destOrd="0" presId="urn:microsoft.com/office/officeart/2005/8/layout/list1"/>
    <dgm:cxn modelId="{90898646-4F55-414A-A515-F6E886C13ED0}" type="presParOf" srcId="{D29928EC-08C9-479A-985A-5677E0C79C22}" destId="{A1A6F2A9-BE10-4C56-946C-4BA9618EE38F}" srcOrd="1" destOrd="0" presId="urn:microsoft.com/office/officeart/2005/8/layout/list1"/>
    <dgm:cxn modelId="{684963B9-5002-4C2A-94D4-FEC6726DD2ED}" type="presParOf" srcId="{5C3DBEDB-930B-4022-A7BF-804CB80044EA}" destId="{1AEC4777-0A03-4421-9CD6-72F1E9D5D90E}" srcOrd="13" destOrd="0" presId="urn:microsoft.com/office/officeart/2005/8/layout/list1"/>
    <dgm:cxn modelId="{D50255DA-AA6D-44EE-92CE-0193D61C667B}" type="presParOf" srcId="{5C3DBEDB-930B-4022-A7BF-804CB80044EA}" destId="{3D238B72-EC6C-4B62-96F0-743A3ACA489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C250E51-68BC-41B3-978D-468024B7C9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5809740-AC1B-4258-B719-81AD8F83F24A}">
      <dgm:prSet phldrT="[Text]"/>
      <dgm:spPr/>
      <dgm:t>
        <a:bodyPr/>
        <a:lstStyle/>
        <a:p>
          <a:r>
            <a:rPr lang="ro-RO" b="0" i="0" u="none" smtClean="0"/>
            <a:t>S</a:t>
          </a:r>
          <a:r>
            <a:rPr lang="en-US" b="0" i="0" u="none" smtClean="0"/>
            <a:t>e </a:t>
          </a:r>
          <a:r>
            <a:rPr lang="en-US" b="0" i="0" u="none" dirty="0" err="1" smtClean="0"/>
            <a:t>vor</a:t>
          </a:r>
          <a:r>
            <a:rPr lang="en-US" b="0" i="0" u="none" dirty="0" smtClean="0"/>
            <a:t> </a:t>
          </a:r>
          <a:r>
            <a:rPr lang="en-US" b="0" i="0" u="none" dirty="0" err="1" smtClean="0"/>
            <a:t>susține</a:t>
          </a:r>
          <a:r>
            <a:rPr lang="en-US" b="0" i="0" u="none" dirty="0" smtClean="0"/>
            <a:t> </a:t>
          </a:r>
          <a:r>
            <a:rPr lang="en-US" b="0" i="0" u="none" dirty="0" err="1" smtClean="0"/>
            <a:t>proiecte</a:t>
          </a:r>
          <a:r>
            <a:rPr lang="en-US" b="0" i="0" u="none" dirty="0" smtClean="0"/>
            <a:t> de </a:t>
          </a:r>
          <a:r>
            <a:rPr lang="en-US" b="0" i="0" u="none" dirty="0" err="1" smtClean="0"/>
            <a:t>cercetare</a:t>
          </a:r>
          <a:r>
            <a:rPr lang="en-US" b="0" i="0" u="none" dirty="0" smtClean="0"/>
            <a:t>, </a:t>
          </a:r>
          <a:r>
            <a:rPr lang="en-US" b="0" i="0" u="none" dirty="0" err="1" smtClean="0"/>
            <a:t>adoptând</a:t>
          </a:r>
          <a:r>
            <a:rPr lang="en-US" b="0" i="0" u="none" dirty="0" smtClean="0"/>
            <a:t> o </a:t>
          </a:r>
          <a:r>
            <a:rPr lang="en-US" b="0" i="0" u="none" dirty="0" err="1" smtClean="0"/>
            <a:t>abordare</a:t>
          </a:r>
          <a:r>
            <a:rPr lang="en-US" b="0" i="0" u="none" dirty="0" smtClean="0"/>
            <a:t> a </a:t>
          </a:r>
          <a:r>
            <a:rPr lang="en-US" b="0" i="0" u="none" dirty="0" err="1" smtClean="0"/>
            <a:t>sistemului</a:t>
          </a:r>
          <a:r>
            <a:rPr lang="en-US" b="0" i="0" u="none" dirty="0" smtClean="0"/>
            <a:t>, </a:t>
          </a:r>
          <a:r>
            <a:rPr lang="en-US" b="0" i="0" u="none" dirty="0" err="1" smtClean="0"/>
            <a:t>luând</a:t>
          </a:r>
          <a:r>
            <a:rPr lang="en-US" b="0" i="0" u="none" dirty="0" smtClean="0"/>
            <a:t> </a:t>
          </a:r>
          <a:r>
            <a:rPr lang="en-US" b="0" i="0" u="none" dirty="0" err="1" smtClean="0"/>
            <a:t>în</a:t>
          </a:r>
          <a:r>
            <a:rPr lang="en-US" b="0" i="0" u="none" dirty="0" smtClean="0"/>
            <a:t> </a:t>
          </a:r>
          <a:r>
            <a:rPr lang="en-US" b="0" i="0" u="none" dirty="0" err="1" smtClean="0"/>
            <a:t>considerare</a:t>
          </a:r>
          <a:r>
            <a:rPr lang="en-US" b="0" i="0" u="none" dirty="0" smtClean="0"/>
            <a:t>, </a:t>
          </a:r>
          <a:r>
            <a:rPr lang="en-US" b="0" i="0" u="none" dirty="0" err="1" smtClean="0"/>
            <a:t>pe</a:t>
          </a:r>
          <a:r>
            <a:rPr lang="en-US" b="0" i="0" u="none" dirty="0" smtClean="0"/>
            <a:t> </a:t>
          </a:r>
          <a:r>
            <a:rPr lang="en-US" b="0" i="0" u="none" dirty="0" err="1" smtClean="0"/>
            <a:t>cât</a:t>
          </a:r>
          <a:r>
            <a:rPr lang="en-US" b="0" i="0" u="none" dirty="0" smtClean="0"/>
            <a:t> </a:t>
          </a:r>
          <a:r>
            <a:rPr lang="en-US" b="0" i="0" u="none" dirty="0" err="1" smtClean="0"/>
            <a:t>posibil</a:t>
          </a:r>
          <a:r>
            <a:rPr lang="en-US" b="0" i="0" u="none" dirty="0" smtClean="0"/>
            <a:t>, </a:t>
          </a:r>
          <a:r>
            <a:rPr lang="en-US" b="0" i="0" u="none" dirty="0" err="1" smtClean="0"/>
            <a:t>toate</a:t>
          </a:r>
          <a:r>
            <a:rPr lang="en-US" b="0" i="0" u="none" dirty="0" smtClean="0"/>
            <a:t> </a:t>
          </a:r>
          <a:r>
            <a:rPr lang="en-US" b="0" i="0" u="none" dirty="0" err="1" smtClean="0"/>
            <a:t>aspectele</a:t>
          </a:r>
          <a:r>
            <a:rPr lang="en-US" b="0" i="0" u="none" dirty="0" smtClean="0"/>
            <a:t> </a:t>
          </a:r>
          <a:r>
            <a:rPr lang="en-US" b="0" i="0" u="none" dirty="0" err="1" smtClean="0"/>
            <a:t>relevante</a:t>
          </a:r>
          <a:r>
            <a:rPr lang="en-US" b="0" i="0" u="none" dirty="0" smtClean="0"/>
            <a:t> din </a:t>
          </a:r>
          <a:r>
            <a:rPr lang="en-US" b="0" i="0" u="none" dirty="0" err="1" smtClean="0"/>
            <a:t>sistemul</a:t>
          </a:r>
          <a:r>
            <a:rPr lang="en-US" b="0" i="0" u="none" dirty="0" smtClean="0"/>
            <a:t> </a:t>
          </a:r>
          <a:r>
            <a:rPr lang="en-US" b="0" i="0" u="none" dirty="0" err="1" smtClean="0"/>
            <a:t>alimentar</a:t>
          </a:r>
          <a:r>
            <a:rPr lang="en-US" b="0" i="0" u="none" dirty="0" smtClean="0"/>
            <a:t> </a:t>
          </a:r>
          <a:r>
            <a:rPr lang="en-US" b="0" i="0" u="none" dirty="0" err="1" smtClean="0"/>
            <a:t>și</a:t>
          </a:r>
          <a:r>
            <a:rPr lang="en-US" b="0" i="0" u="none" dirty="0" smtClean="0"/>
            <a:t> </a:t>
          </a:r>
          <a:r>
            <a:rPr lang="en-US" b="0" i="0" u="none" dirty="0" err="1" smtClean="0"/>
            <a:t>potențialul</a:t>
          </a:r>
          <a:r>
            <a:rPr lang="en-US" b="0" i="0" u="none" dirty="0" smtClean="0"/>
            <a:t> </a:t>
          </a:r>
          <a:r>
            <a:rPr lang="en-US" b="0" i="0" u="none" dirty="0" err="1" smtClean="0"/>
            <a:t>acestora</a:t>
          </a:r>
          <a:r>
            <a:rPr lang="en-US" b="0" i="0" u="none" dirty="0" smtClean="0"/>
            <a:t> de a-</a:t>
          </a:r>
          <a:r>
            <a:rPr lang="en-US" b="0" i="0" u="none" dirty="0" err="1" smtClean="0"/>
            <a:t>și</a:t>
          </a:r>
          <a:r>
            <a:rPr lang="en-US" b="0" i="0" u="none" dirty="0" smtClean="0"/>
            <a:t> </a:t>
          </a:r>
          <a:r>
            <a:rPr lang="en-US" b="0" i="0" u="none" dirty="0" err="1" smtClean="0"/>
            <a:t>spori</a:t>
          </a:r>
          <a:r>
            <a:rPr lang="en-US" b="0" i="0" u="none" dirty="0" smtClean="0"/>
            <a:t> </a:t>
          </a:r>
          <a:r>
            <a:rPr lang="en-US" b="0" i="0" u="none" dirty="0" err="1" smtClean="0"/>
            <a:t>sustenabilitatea</a:t>
          </a:r>
          <a:endParaRPr lang="en-US" dirty="0"/>
        </a:p>
      </dgm:t>
    </dgm:pt>
    <dgm:pt modelId="{D532AB1B-A14B-4E96-95FB-F6B6B6A057B0}" type="parTrans" cxnId="{0B42524D-D333-48BA-AABA-1303257EC9CC}">
      <dgm:prSet/>
      <dgm:spPr/>
      <dgm:t>
        <a:bodyPr/>
        <a:lstStyle/>
        <a:p>
          <a:endParaRPr lang="en-US"/>
        </a:p>
      </dgm:t>
    </dgm:pt>
    <dgm:pt modelId="{8B095DAF-18DF-490F-AF38-574C42B50D11}" type="sibTrans" cxnId="{0B42524D-D333-48BA-AABA-1303257EC9CC}">
      <dgm:prSet/>
      <dgm:spPr/>
      <dgm:t>
        <a:bodyPr/>
        <a:lstStyle/>
        <a:p>
          <a:endParaRPr lang="en-US"/>
        </a:p>
      </dgm:t>
    </dgm:pt>
    <dgm:pt modelId="{C84C3491-0B61-4A2C-8F1C-5F3DE82E8BC0}">
      <dgm:prSet phldrT="[Text]" custT="1"/>
      <dgm:spPr/>
      <dgm:t>
        <a:bodyPr/>
        <a:lstStyle/>
        <a:p>
          <a:r>
            <a:rPr lang="ro-RO" sz="1400" b="1" dirty="0" smtClean="0">
              <a:solidFill>
                <a:srgbClr val="FF0000"/>
              </a:solidFill>
            </a:rPr>
            <a:t>Topicul 1</a:t>
          </a:r>
          <a:endParaRPr lang="en-US" sz="1400" b="1" dirty="0">
            <a:solidFill>
              <a:srgbClr val="FF0000"/>
            </a:solidFill>
          </a:endParaRPr>
        </a:p>
      </dgm:t>
    </dgm:pt>
    <dgm:pt modelId="{9461812D-19BF-4FB2-8214-13B015E84535}" type="parTrans" cxnId="{88DE5545-AB50-4A2F-843C-44C2FB2879BB}">
      <dgm:prSet/>
      <dgm:spPr/>
      <dgm:t>
        <a:bodyPr/>
        <a:lstStyle/>
        <a:p>
          <a:endParaRPr lang="en-US"/>
        </a:p>
      </dgm:t>
    </dgm:pt>
    <dgm:pt modelId="{F61DB60C-5E73-42DE-98C5-6CBCFD2C2CDC}" type="sibTrans" cxnId="{88DE5545-AB50-4A2F-843C-44C2FB2879BB}">
      <dgm:prSet/>
      <dgm:spPr/>
      <dgm:t>
        <a:bodyPr/>
        <a:lstStyle/>
        <a:p>
          <a:endParaRPr lang="en-US"/>
        </a:p>
      </dgm:t>
    </dgm:pt>
    <dgm:pt modelId="{243480ED-8FBD-470D-9DF7-A4E89FB7FF65}">
      <dgm:prSet phldrT="[Text]"/>
      <dgm:spPr/>
      <dgm:t>
        <a:bodyPr/>
        <a:lstStyle/>
        <a:p>
          <a:r>
            <a:rPr lang="en-US" b="0" i="0" u="none" dirty="0" err="1" smtClean="0"/>
            <a:t>Promovarea</a:t>
          </a:r>
          <a:r>
            <a:rPr lang="en-US" b="0" i="0" u="none" dirty="0" smtClean="0"/>
            <a:t> </a:t>
          </a:r>
          <a:r>
            <a:rPr lang="en-US" b="0" i="0" u="none" dirty="0" err="1" smtClean="0"/>
            <a:t>diversității</a:t>
          </a:r>
          <a:r>
            <a:rPr lang="en-US" b="0" i="0" u="none" dirty="0" smtClean="0"/>
            <a:t> </a:t>
          </a:r>
          <a:r>
            <a:rPr lang="en-US" b="0" i="0" u="none" dirty="0" err="1" smtClean="0"/>
            <a:t>în</a:t>
          </a:r>
          <a:r>
            <a:rPr lang="en-US" b="0" i="0" u="none" dirty="0" smtClean="0"/>
            <a:t> </a:t>
          </a:r>
          <a:r>
            <a:rPr lang="en-US" b="0" i="0" u="none" dirty="0" err="1" smtClean="0"/>
            <a:t>cadrul</a:t>
          </a:r>
          <a:r>
            <a:rPr lang="en-US" b="0" i="0" u="none" dirty="0" smtClean="0"/>
            <a:t> </a:t>
          </a:r>
          <a:r>
            <a:rPr lang="en-US" b="0" i="0" u="none" dirty="0" err="1" smtClean="0"/>
            <a:t>sistemelor</a:t>
          </a:r>
          <a:r>
            <a:rPr lang="en-US" b="0" i="0" u="none" dirty="0" smtClean="0"/>
            <a:t> </a:t>
          </a:r>
          <a:r>
            <a:rPr lang="en-US" b="0" i="0" u="none" dirty="0" err="1" smtClean="0"/>
            <a:t>alimentare</a:t>
          </a:r>
          <a:r>
            <a:rPr lang="en-US" b="0" i="0" u="none" dirty="0" smtClean="0"/>
            <a:t> </a:t>
          </a:r>
          <a:r>
            <a:rPr lang="en-US" b="0" i="0" u="none" dirty="0" err="1" smtClean="0"/>
            <a:t>este</a:t>
          </a:r>
          <a:r>
            <a:rPr lang="en-US" b="0" i="0" u="none" dirty="0" smtClean="0"/>
            <a:t> </a:t>
          </a:r>
          <a:r>
            <a:rPr lang="en-US" b="0" i="0" u="none" dirty="0" err="1" smtClean="0"/>
            <a:t>crucială</a:t>
          </a:r>
          <a:r>
            <a:rPr lang="en-US" b="0" i="0" u="none" dirty="0" smtClean="0"/>
            <a:t> </a:t>
          </a:r>
          <a:r>
            <a:rPr lang="en-US" b="0" i="0" u="none" dirty="0" err="1" smtClean="0"/>
            <a:t>pentru</a:t>
          </a:r>
          <a:r>
            <a:rPr lang="en-US" b="0" i="0" u="none" dirty="0" smtClean="0"/>
            <a:t> </a:t>
          </a:r>
          <a:r>
            <a:rPr lang="en-US" b="0" i="0" u="none" dirty="0" err="1" smtClean="0"/>
            <a:t>asigurarea</a:t>
          </a:r>
          <a:r>
            <a:rPr lang="en-US" b="0" i="0" u="none" dirty="0" smtClean="0"/>
            <a:t> </a:t>
          </a:r>
          <a:r>
            <a:rPr lang="en-US" b="0" i="0" u="none" dirty="0" err="1" smtClean="0"/>
            <a:t>unei</a:t>
          </a:r>
          <a:r>
            <a:rPr lang="en-US" b="0" i="0" u="none" dirty="0" smtClean="0"/>
            <a:t> </a:t>
          </a:r>
          <a:r>
            <a:rPr lang="en-US" b="0" i="0" u="none" dirty="0" err="1" smtClean="0"/>
            <a:t>diete</a:t>
          </a:r>
          <a:r>
            <a:rPr lang="en-US" b="0" i="0" u="none" dirty="0" smtClean="0"/>
            <a:t> </a:t>
          </a:r>
          <a:r>
            <a:rPr lang="en-US" b="0" i="0" u="none" dirty="0" err="1" smtClean="0"/>
            <a:t>sănătoase</a:t>
          </a:r>
          <a:r>
            <a:rPr lang="en-US" b="0" i="0" u="none" dirty="0" smtClean="0"/>
            <a:t> </a:t>
          </a:r>
          <a:r>
            <a:rPr lang="en-US" b="0" i="0" u="none" dirty="0" err="1" smtClean="0"/>
            <a:t>și</a:t>
          </a:r>
          <a:r>
            <a:rPr lang="en-US" b="0" i="0" u="none" dirty="0" smtClean="0"/>
            <a:t> </a:t>
          </a:r>
          <a:r>
            <a:rPr lang="en-US" b="0" i="0" u="none" dirty="0" err="1" smtClean="0"/>
            <a:t>sustenabile</a:t>
          </a:r>
          <a:r>
            <a:rPr lang="en-US" b="0" i="0" u="none" dirty="0" smtClean="0"/>
            <a:t>, </a:t>
          </a:r>
          <a:r>
            <a:rPr lang="en-US" b="0" i="0" u="none" dirty="0" err="1" smtClean="0"/>
            <a:t>consolidând</a:t>
          </a:r>
          <a:r>
            <a:rPr lang="en-US" b="0" i="0" u="none" dirty="0" smtClean="0"/>
            <a:t> </a:t>
          </a:r>
          <a:r>
            <a:rPr lang="en-US" b="0" i="0" u="none" dirty="0" err="1" smtClean="0"/>
            <a:t>reziliența</a:t>
          </a:r>
          <a:r>
            <a:rPr lang="en-US" b="0" i="0" u="none" dirty="0" smtClean="0"/>
            <a:t> </a:t>
          </a:r>
          <a:r>
            <a:rPr lang="en-US" b="0" i="0" u="none" dirty="0" err="1" smtClean="0"/>
            <a:t>și</a:t>
          </a:r>
          <a:r>
            <a:rPr lang="en-US" b="0" i="0" u="none" dirty="0" smtClean="0"/>
            <a:t> </a:t>
          </a:r>
          <a:r>
            <a:rPr lang="en-US" b="0" i="0" u="none" dirty="0" err="1" smtClean="0"/>
            <a:t>îmbunătățind</a:t>
          </a:r>
          <a:r>
            <a:rPr lang="en-US" b="0" i="0" u="none" dirty="0" smtClean="0"/>
            <a:t> </a:t>
          </a:r>
          <a:r>
            <a:rPr lang="en-US" b="0" i="0" u="none" dirty="0" err="1" smtClean="0"/>
            <a:t>beneficiile</a:t>
          </a:r>
          <a:r>
            <a:rPr lang="en-US" b="0" i="0" u="none" dirty="0" smtClean="0"/>
            <a:t> socio-</a:t>
          </a:r>
          <a:r>
            <a:rPr lang="en-US" b="0" i="0" u="none" dirty="0" err="1" smtClean="0"/>
            <a:t>economice</a:t>
          </a:r>
          <a:r>
            <a:rPr lang="en-US" b="0" i="0" u="none" dirty="0" smtClean="0"/>
            <a:t> </a:t>
          </a:r>
          <a:r>
            <a:rPr lang="en-US" b="0" i="0" u="none" dirty="0" err="1" smtClean="0"/>
            <a:t>și</a:t>
          </a:r>
          <a:r>
            <a:rPr lang="en-US" b="0" i="0" u="none" dirty="0" smtClean="0"/>
            <a:t> de </a:t>
          </a:r>
          <a:r>
            <a:rPr lang="en-US" b="0" i="0" u="none" dirty="0" err="1" smtClean="0"/>
            <a:t>mediu</a:t>
          </a:r>
          <a:r>
            <a:rPr lang="en-US" b="0" i="0" u="none" dirty="0" smtClean="0"/>
            <a:t> </a:t>
          </a:r>
          <a:endParaRPr lang="en-US" dirty="0"/>
        </a:p>
      </dgm:t>
    </dgm:pt>
    <dgm:pt modelId="{C38AE715-8732-46DC-9C9C-8D54CB2A1123}" type="parTrans" cxnId="{45D3D353-5C9B-4803-BBB5-BFA587868801}">
      <dgm:prSet/>
      <dgm:spPr/>
      <dgm:t>
        <a:bodyPr/>
        <a:lstStyle/>
        <a:p>
          <a:endParaRPr lang="en-US"/>
        </a:p>
      </dgm:t>
    </dgm:pt>
    <dgm:pt modelId="{F9458839-5168-411E-8CEA-9F264A3BD72D}" type="sibTrans" cxnId="{45D3D353-5C9B-4803-BBB5-BFA587868801}">
      <dgm:prSet/>
      <dgm:spPr/>
      <dgm:t>
        <a:bodyPr/>
        <a:lstStyle/>
        <a:p>
          <a:endParaRPr lang="en-US"/>
        </a:p>
      </dgm:t>
    </dgm:pt>
    <dgm:pt modelId="{DDBD98C7-00FC-4DD4-8EC4-C5C16B662F95}">
      <dgm:prSet phldrT="[Text]" custT="1"/>
      <dgm:spPr/>
      <dgm:t>
        <a:bodyPr/>
        <a:lstStyle/>
        <a:p>
          <a:r>
            <a:rPr lang="ro-RO" sz="1400" b="1" dirty="0" smtClean="0">
              <a:solidFill>
                <a:srgbClr val="FF0000"/>
              </a:solidFill>
            </a:rPr>
            <a:t>Topicul 2</a:t>
          </a:r>
          <a:endParaRPr lang="en-US" sz="1400" b="1" dirty="0">
            <a:solidFill>
              <a:srgbClr val="FF0000"/>
            </a:solidFill>
          </a:endParaRPr>
        </a:p>
      </dgm:t>
    </dgm:pt>
    <dgm:pt modelId="{2F504951-99E5-4742-A282-8F77DC77CEC4}" type="parTrans" cxnId="{DFB2B755-CA0E-4029-BAD0-1387A9B92274}">
      <dgm:prSet/>
      <dgm:spPr/>
      <dgm:t>
        <a:bodyPr/>
        <a:lstStyle/>
        <a:p>
          <a:endParaRPr lang="en-US"/>
        </a:p>
      </dgm:t>
    </dgm:pt>
    <dgm:pt modelId="{475AA30C-C55F-446E-AC88-DBA0039722A2}" type="sibTrans" cxnId="{DFB2B755-CA0E-4029-BAD0-1387A9B92274}">
      <dgm:prSet/>
      <dgm:spPr/>
      <dgm:t>
        <a:bodyPr/>
        <a:lstStyle/>
        <a:p>
          <a:endParaRPr lang="en-US"/>
        </a:p>
      </dgm:t>
    </dgm:pt>
    <dgm:pt modelId="{D8513278-055B-4F37-BFF0-B7B28134870F}">
      <dgm:prSet/>
      <dgm:spPr/>
      <dgm:t>
        <a:bodyPr/>
        <a:lstStyle/>
        <a:p>
          <a:r>
            <a:rPr lang="en-US" b="0" i="0" u="none" dirty="0" smtClean="0"/>
            <a:t>Un </a:t>
          </a:r>
          <a:r>
            <a:rPr lang="en-US" b="0" i="0" u="none" dirty="0" err="1" smtClean="0"/>
            <a:t>număr</a:t>
          </a:r>
          <a:r>
            <a:rPr lang="en-US" b="0" i="0" u="none" dirty="0" smtClean="0"/>
            <a:t> </a:t>
          </a:r>
          <a:r>
            <a:rPr lang="en-US" b="0" i="0" u="none" dirty="0" err="1" smtClean="0"/>
            <a:t>semnificativ</a:t>
          </a:r>
          <a:r>
            <a:rPr lang="en-US" b="0" i="0" u="none" dirty="0" smtClean="0"/>
            <a:t> de </a:t>
          </a:r>
          <a:r>
            <a:rPr lang="en-US" b="0" i="0" u="none" dirty="0" err="1" smtClean="0"/>
            <a:t>ingrediente</a:t>
          </a:r>
          <a:r>
            <a:rPr lang="en-US" b="0" i="0" u="none" dirty="0" smtClean="0"/>
            <a:t> </a:t>
          </a:r>
          <a:r>
            <a:rPr lang="en-US" b="0" i="0" u="none" dirty="0" err="1" smtClean="0"/>
            <a:t>valoroase</a:t>
          </a:r>
          <a:r>
            <a:rPr lang="en-US" b="0" i="0" u="none" dirty="0" smtClean="0"/>
            <a:t> </a:t>
          </a:r>
          <a:r>
            <a:rPr lang="en-US" b="0" i="0" u="none" dirty="0" err="1" smtClean="0"/>
            <a:t>sunt</a:t>
          </a:r>
          <a:r>
            <a:rPr lang="en-US" b="0" i="0" u="none" dirty="0" smtClean="0"/>
            <a:t> </a:t>
          </a:r>
          <a:r>
            <a:rPr lang="en-US" b="0" i="0" u="none" dirty="0" err="1" smtClean="0"/>
            <a:t>distruse</a:t>
          </a:r>
          <a:r>
            <a:rPr lang="en-US" b="0" i="0" u="none" dirty="0" smtClean="0"/>
            <a:t> </a:t>
          </a:r>
          <a:r>
            <a:rPr lang="en-US" b="0" i="0" u="none" dirty="0" err="1" smtClean="0"/>
            <a:t>în</a:t>
          </a:r>
          <a:r>
            <a:rPr lang="en-US" b="0" i="0" u="none" dirty="0" smtClean="0"/>
            <a:t> </a:t>
          </a:r>
          <a:r>
            <a:rPr lang="en-US" b="0" i="0" u="none" dirty="0" err="1" smtClean="0"/>
            <a:t>timpul</a:t>
          </a:r>
          <a:r>
            <a:rPr lang="en-US" b="0" i="0" u="none" dirty="0" smtClean="0"/>
            <a:t> </a:t>
          </a:r>
          <a:r>
            <a:rPr lang="en-US" b="0" i="0" u="none" dirty="0" err="1" smtClean="0"/>
            <a:t>procesării</a:t>
          </a:r>
          <a:r>
            <a:rPr lang="en-US" b="0" i="0" u="none" dirty="0" smtClean="0"/>
            <a:t> </a:t>
          </a:r>
          <a:r>
            <a:rPr lang="en-US" b="0" i="0" u="none" dirty="0" err="1" smtClean="0"/>
            <a:t>unui</a:t>
          </a:r>
          <a:r>
            <a:rPr lang="en-US" b="0" i="0" u="none" dirty="0" smtClean="0"/>
            <a:t> </a:t>
          </a:r>
          <a:r>
            <a:rPr lang="en-US" b="0" i="0" u="none" dirty="0" err="1" smtClean="0"/>
            <a:t>produs</a:t>
          </a:r>
          <a:r>
            <a:rPr lang="en-US" b="0" i="0" u="none" dirty="0" smtClean="0"/>
            <a:t> </a:t>
          </a:r>
          <a:r>
            <a:rPr lang="en-US" b="0" i="0" u="none" dirty="0" err="1" smtClean="0"/>
            <a:t>alimentar</a:t>
          </a:r>
          <a:r>
            <a:rPr lang="en-US" b="0" i="0" u="none" dirty="0" smtClean="0"/>
            <a:t>, </a:t>
          </a:r>
          <a:r>
            <a:rPr lang="en-US" b="0" i="0" u="none" dirty="0" err="1" smtClean="0"/>
            <a:t>prin</a:t>
          </a:r>
          <a:r>
            <a:rPr lang="en-US" b="0" i="0" u="none" dirty="0" smtClean="0"/>
            <a:t> </a:t>
          </a:r>
          <a:r>
            <a:rPr lang="en-US" b="0" i="0" u="none" dirty="0" err="1" smtClean="0"/>
            <a:t>urmare</a:t>
          </a:r>
          <a:r>
            <a:rPr lang="en-US" b="0" i="0" u="none" dirty="0" smtClean="0"/>
            <a:t>, </a:t>
          </a:r>
          <a:r>
            <a:rPr lang="en-US" b="0" i="0" u="none" dirty="0" err="1" smtClean="0"/>
            <a:t>prin</a:t>
          </a:r>
          <a:r>
            <a:rPr lang="en-US" b="0" i="0" u="none" dirty="0" smtClean="0"/>
            <a:t> </a:t>
          </a:r>
          <a:r>
            <a:rPr lang="en-US" b="0" i="0" u="none" dirty="0" err="1" smtClean="0"/>
            <a:t>prelucrarea</a:t>
          </a:r>
          <a:r>
            <a:rPr lang="en-US" b="0" i="0" u="none" dirty="0" smtClean="0"/>
            <a:t> </a:t>
          </a:r>
          <a:r>
            <a:rPr lang="en-US" b="0" i="0" u="none" dirty="0" err="1" smtClean="0"/>
            <a:t>redusă</a:t>
          </a:r>
          <a:r>
            <a:rPr lang="en-US" b="0" i="0" u="none" dirty="0" smtClean="0"/>
            <a:t> a </a:t>
          </a:r>
          <a:r>
            <a:rPr lang="en-US" b="0" i="0" u="none" dirty="0" err="1" smtClean="0"/>
            <a:t>alimentelor</a:t>
          </a:r>
          <a:r>
            <a:rPr lang="en-US" b="0" i="0" u="none" dirty="0" smtClean="0"/>
            <a:t>, ne </a:t>
          </a:r>
          <a:r>
            <a:rPr lang="en-US" b="0" i="0" u="none" dirty="0" err="1" smtClean="0"/>
            <a:t>propunem</a:t>
          </a:r>
          <a:r>
            <a:rPr lang="en-US" b="0" i="0" u="none" dirty="0" smtClean="0"/>
            <a:t> </a:t>
          </a:r>
          <a:r>
            <a:rPr lang="en-US" b="0" i="0" u="none" dirty="0" err="1" smtClean="0"/>
            <a:t>să</a:t>
          </a:r>
          <a:r>
            <a:rPr lang="en-US" b="0" i="0" u="none" dirty="0" smtClean="0"/>
            <a:t> </a:t>
          </a:r>
          <a:r>
            <a:rPr lang="en-US" b="0" i="0" u="none" dirty="0" err="1" smtClean="0"/>
            <a:t>păstrăm</a:t>
          </a:r>
          <a:r>
            <a:rPr lang="en-US" b="0" i="0" u="none" dirty="0" smtClean="0"/>
            <a:t> </a:t>
          </a:r>
          <a:r>
            <a:rPr lang="en-US" b="0" i="0" u="none" dirty="0" err="1" smtClean="0"/>
            <a:t>ingredientele</a:t>
          </a:r>
          <a:r>
            <a:rPr lang="en-US" b="0" i="0" u="none" dirty="0" smtClean="0"/>
            <a:t> </a:t>
          </a:r>
          <a:r>
            <a:rPr lang="en-US" b="0" i="0" u="none" dirty="0" err="1" smtClean="0"/>
            <a:t>și</a:t>
          </a:r>
          <a:r>
            <a:rPr lang="en-US" b="0" i="0" u="none" dirty="0" smtClean="0"/>
            <a:t> </a:t>
          </a:r>
          <a:r>
            <a:rPr lang="en-US" b="0" i="0" u="none" dirty="0" err="1" smtClean="0"/>
            <a:t>să</a:t>
          </a:r>
          <a:r>
            <a:rPr lang="en-US" b="0" i="0" u="none" dirty="0" smtClean="0"/>
            <a:t> </a:t>
          </a:r>
          <a:r>
            <a:rPr lang="en-US" b="0" i="0" u="none" dirty="0" err="1" smtClean="0"/>
            <a:t>oferim</a:t>
          </a:r>
          <a:r>
            <a:rPr lang="en-US" b="0" i="0" u="none" dirty="0" smtClean="0"/>
            <a:t> </a:t>
          </a:r>
          <a:r>
            <a:rPr lang="en-US" b="0" i="0" u="none" dirty="0" err="1" smtClean="0"/>
            <a:t>consumatorilor</a:t>
          </a:r>
          <a:r>
            <a:rPr lang="en-US" b="0" i="0" u="none" dirty="0" smtClean="0"/>
            <a:t> o </a:t>
          </a:r>
          <a:r>
            <a:rPr lang="en-US" b="0" i="0" u="none" dirty="0" err="1" smtClean="0"/>
            <a:t>hrană</a:t>
          </a:r>
          <a:r>
            <a:rPr lang="en-US" b="0" i="0" u="none" dirty="0" smtClean="0"/>
            <a:t> de </a:t>
          </a:r>
          <a:r>
            <a:rPr lang="en-US" b="0" i="0" u="none" dirty="0" err="1" smtClean="0"/>
            <a:t>înaltă</a:t>
          </a:r>
          <a:r>
            <a:rPr lang="en-US" b="0" i="0" u="none" dirty="0" smtClean="0"/>
            <a:t> </a:t>
          </a:r>
          <a:r>
            <a:rPr lang="en-US" b="0" i="0" u="none" dirty="0" err="1" smtClean="0"/>
            <a:t>calitate</a:t>
          </a:r>
          <a:r>
            <a:rPr lang="en-US" b="0" i="0" u="none" dirty="0" smtClean="0"/>
            <a:t>, </a:t>
          </a:r>
          <a:r>
            <a:rPr lang="en-US" b="0" i="0" u="none" dirty="0" err="1" smtClean="0"/>
            <a:t>sănătoasă</a:t>
          </a:r>
          <a:r>
            <a:rPr lang="en-US" b="0" i="0" u="none" dirty="0" smtClean="0"/>
            <a:t> </a:t>
          </a:r>
          <a:r>
            <a:rPr lang="en-US" b="0" i="0" u="none" dirty="0" err="1" smtClean="0"/>
            <a:t>și</a:t>
          </a:r>
          <a:r>
            <a:rPr lang="en-US" b="0" i="0" u="none" dirty="0" smtClean="0"/>
            <a:t> </a:t>
          </a:r>
          <a:r>
            <a:rPr lang="en-US" b="0" i="0" u="none" dirty="0" err="1" smtClean="0"/>
            <a:t>durabilă</a:t>
          </a:r>
          <a:r>
            <a:rPr lang="en-US" b="0" i="0" u="none" dirty="0" smtClean="0"/>
            <a:t> (</a:t>
          </a:r>
          <a:r>
            <a:rPr lang="en-US" b="0" i="0" u="none" dirty="0" err="1" smtClean="0"/>
            <a:t>inclusiv</a:t>
          </a:r>
          <a:r>
            <a:rPr lang="en-US" b="0" i="0" u="none" dirty="0" smtClean="0"/>
            <a:t> </a:t>
          </a:r>
          <a:r>
            <a:rPr lang="en-US" b="0" i="0" u="none" dirty="0" err="1" smtClean="0"/>
            <a:t>organică</a:t>
          </a:r>
          <a:r>
            <a:rPr lang="en-US" b="0" i="0" u="none" dirty="0" smtClean="0"/>
            <a:t>)</a:t>
          </a:r>
          <a:endParaRPr lang="en-US" dirty="0"/>
        </a:p>
      </dgm:t>
    </dgm:pt>
    <dgm:pt modelId="{265A5F1E-9015-4316-8E18-4FA16ACD8F61}" type="parTrans" cxnId="{A6E32704-7114-481F-97F9-148A957C49B6}">
      <dgm:prSet/>
      <dgm:spPr/>
      <dgm:t>
        <a:bodyPr/>
        <a:lstStyle/>
        <a:p>
          <a:endParaRPr lang="en-US"/>
        </a:p>
      </dgm:t>
    </dgm:pt>
    <dgm:pt modelId="{FD26B198-404A-4D4C-A9CC-1A57EBF4F98E}" type="sibTrans" cxnId="{A6E32704-7114-481F-97F9-148A957C49B6}">
      <dgm:prSet/>
      <dgm:spPr/>
      <dgm:t>
        <a:bodyPr/>
        <a:lstStyle/>
        <a:p>
          <a:endParaRPr lang="en-US"/>
        </a:p>
      </dgm:t>
    </dgm:pt>
    <dgm:pt modelId="{C12B38C5-23E9-4470-9CE9-D91C89850066}">
      <dgm:prSet/>
      <dgm:spPr/>
      <dgm:t>
        <a:bodyPr/>
        <a:lstStyle/>
        <a:p>
          <a:r>
            <a:rPr lang="en-US" b="0" i="0" u="none" dirty="0" smtClean="0"/>
            <a:t>O </a:t>
          </a:r>
          <a:r>
            <a:rPr lang="en-US" b="0" i="0" u="none" dirty="0" err="1" smtClean="0"/>
            <a:t>provocare</a:t>
          </a:r>
          <a:r>
            <a:rPr lang="en-US" b="0" i="0" u="none" dirty="0" smtClean="0"/>
            <a:t> </a:t>
          </a:r>
          <a:r>
            <a:rPr lang="en-US" b="0" i="0" u="none" dirty="0" err="1" smtClean="0"/>
            <a:t>majoră</a:t>
          </a:r>
          <a:r>
            <a:rPr lang="en-US" b="0" i="0" u="none" dirty="0" smtClean="0"/>
            <a:t> </a:t>
          </a:r>
          <a:r>
            <a:rPr lang="en-US" b="0" i="0" u="none" dirty="0" err="1" smtClean="0"/>
            <a:t>pe</a:t>
          </a:r>
          <a:r>
            <a:rPr lang="en-US" b="0" i="0" u="none" dirty="0" smtClean="0"/>
            <a:t> care </a:t>
          </a:r>
          <a:r>
            <a:rPr lang="en-US" b="0" i="0" u="none" dirty="0" err="1" smtClean="0"/>
            <a:t>sistemele</a:t>
          </a:r>
          <a:r>
            <a:rPr lang="en-US" b="0" i="0" u="none" dirty="0" smtClean="0"/>
            <a:t> </a:t>
          </a:r>
          <a:r>
            <a:rPr lang="en-US" b="0" i="0" u="none" dirty="0" err="1" smtClean="0"/>
            <a:t>alimentare</a:t>
          </a:r>
          <a:r>
            <a:rPr lang="en-US" b="0" i="0" u="none" dirty="0" smtClean="0"/>
            <a:t> </a:t>
          </a:r>
          <a:r>
            <a:rPr lang="en-US" b="0" i="0" u="none" dirty="0" err="1" smtClean="0"/>
            <a:t>trebuie</a:t>
          </a:r>
          <a:r>
            <a:rPr lang="en-US" b="0" i="0" u="none" dirty="0" smtClean="0"/>
            <a:t> </a:t>
          </a:r>
          <a:r>
            <a:rPr lang="en-US" b="0" i="0" u="none" dirty="0" err="1" smtClean="0"/>
            <a:t>să</a:t>
          </a:r>
          <a:r>
            <a:rPr lang="en-US" b="0" i="0" u="none" dirty="0" smtClean="0"/>
            <a:t> o </a:t>
          </a:r>
          <a:r>
            <a:rPr lang="en-US" b="0" i="0" u="none" dirty="0" err="1" smtClean="0"/>
            <a:t>înfrunte</a:t>
          </a:r>
          <a:r>
            <a:rPr lang="en-US" b="0" i="0" u="none" dirty="0" smtClean="0"/>
            <a:t> </a:t>
          </a:r>
          <a:r>
            <a:rPr lang="en-US" b="0" i="0" u="none" dirty="0" err="1" smtClean="0"/>
            <a:t>este</a:t>
          </a:r>
          <a:r>
            <a:rPr lang="en-US" b="0" i="0" u="none" dirty="0" smtClean="0"/>
            <a:t> </a:t>
          </a:r>
          <a:r>
            <a:rPr lang="en-US" b="0" i="0" u="none" dirty="0" err="1" smtClean="0"/>
            <a:t>cantitatea</a:t>
          </a:r>
          <a:r>
            <a:rPr lang="en-US" b="0" i="0" u="none" dirty="0" smtClean="0"/>
            <a:t> din </a:t>
          </a:r>
          <a:r>
            <a:rPr lang="en-US" b="0" i="0" u="none" dirty="0" err="1" smtClean="0"/>
            <a:t>ce</a:t>
          </a:r>
          <a:r>
            <a:rPr lang="en-US" b="0" i="0" u="none" dirty="0" smtClean="0"/>
            <a:t> </a:t>
          </a:r>
          <a:r>
            <a:rPr lang="en-US" b="0" i="0" u="none" dirty="0" err="1" smtClean="0"/>
            <a:t>în</a:t>
          </a:r>
          <a:r>
            <a:rPr lang="en-US" b="0" i="0" u="none" dirty="0" smtClean="0"/>
            <a:t> </a:t>
          </a:r>
          <a:r>
            <a:rPr lang="en-US" b="0" i="0" u="none" dirty="0" err="1" smtClean="0"/>
            <a:t>ce</a:t>
          </a:r>
          <a:r>
            <a:rPr lang="en-US" b="0" i="0" u="none" dirty="0" smtClean="0"/>
            <a:t> </a:t>
          </a:r>
          <a:r>
            <a:rPr lang="en-US" b="0" i="0" u="none" dirty="0" err="1" smtClean="0"/>
            <a:t>mai</a:t>
          </a:r>
          <a:r>
            <a:rPr lang="en-US" b="0" i="0" u="none" dirty="0" smtClean="0"/>
            <a:t> mare de plastic </a:t>
          </a:r>
          <a:r>
            <a:rPr lang="en-US" b="0" i="0" u="none" dirty="0" err="1" smtClean="0"/>
            <a:t>și</a:t>
          </a:r>
          <a:r>
            <a:rPr lang="en-US" b="0" i="0" u="none" dirty="0" smtClean="0"/>
            <a:t> </a:t>
          </a:r>
          <a:r>
            <a:rPr lang="en-US" b="0" i="0" u="none" dirty="0" err="1" smtClean="0"/>
            <a:t>necesitatea</a:t>
          </a:r>
          <a:r>
            <a:rPr lang="en-US" b="0" i="0" u="none" dirty="0" smtClean="0"/>
            <a:t> de a </a:t>
          </a:r>
          <a:r>
            <a:rPr lang="en-US" b="0" i="0" u="none" dirty="0" err="1" smtClean="0"/>
            <a:t>preveni</a:t>
          </a:r>
          <a:r>
            <a:rPr lang="en-US" b="0" i="0" u="none" dirty="0" smtClean="0"/>
            <a:t> </a:t>
          </a:r>
          <a:r>
            <a:rPr lang="en-US" b="0" i="0" u="none" dirty="0" err="1" smtClean="0"/>
            <a:t>risipa</a:t>
          </a:r>
          <a:r>
            <a:rPr lang="en-US" b="0" i="0" u="none" dirty="0" smtClean="0"/>
            <a:t> de </a:t>
          </a:r>
          <a:r>
            <a:rPr lang="en-US" b="0" i="0" u="none" dirty="0" err="1" smtClean="0"/>
            <a:t>alimente</a:t>
          </a:r>
          <a:r>
            <a:rPr lang="en-US" b="0" i="0" u="none" dirty="0" smtClean="0"/>
            <a:t>. </a:t>
          </a:r>
          <a:r>
            <a:rPr lang="en-US" b="0" i="0" u="none" dirty="0" err="1" smtClean="0"/>
            <a:t>Ideea</a:t>
          </a:r>
          <a:r>
            <a:rPr lang="en-US" b="0" i="0" u="none" dirty="0" smtClean="0"/>
            <a:t> care </a:t>
          </a:r>
          <a:r>
            <a:rPr lang="en-US" b="0" i="0" u="none" dirty="0" err="1" smtClean="0"/>
            <a:t>stă</a:t>
          </a:r>
          <a:r>
            <a:rPr lang="en-US" b="0" i="0" u="none" dirty="0" smtClean="0"/>
            <a:t> la </a:t>
          </a:r>
          <a:r>
            <a:rPr lang="en-US" b="0" i="0" u="none" dirty="0" err="1" smtClean="0"/>
            <a:t>baza</a:t>
          </a:r>
          <a:r>
            <a:rPr lang="en-US" b="0" i="0" u="none" dirty="0" smtClean="0"/>
            <a:t> </a:t>
          </a:r>
          <a:r>
            <a:rPr lang="en-US" b="0" i="0" u="none" dirty="0" err="1" smtClean="0"/>
            <a:t>dezvoltării</a:t>
          </a:r>
          <a:r>
            <a:rPr lang="en-US" b="0" i="0" u="none" dirty="0" smtClean="0"/>
            <a:t> </a:t>
          </a:r>
          <a:r>
            <a:rPr lang="en-US" b="0" i="0" u="none" dirty="0" err="1" smtClean="0"/>
            <a:t>ambalajelor</a:t>
          </a:r>
          <a:r>
            <a:rPr lang="en-US" b="0" i="0" u="none" dirty="0" smtClean="0"/>
            <a:t> </a:t>
          </a:r>
          <a:r>
            <a:rPr lang="en-US" b="0" i="0" u="none" dirty="0" err="1" smtClean="0"/>
            <a:t>inteligente</a:t>
          </a:r>
          <a:r>
            <a:rPr lang="en-US" b="0" i="0" u="none" dirty="0" smtClean="0"/>
            <a:t> </a:t>
          </a:r>
          <a:r>
            <a:rPr lang="en-US" b="0" i="0" u="none" dirty="0" err="1" smtClean="0"/>
            <a:t>este</a:t>
          </a:r>
          <a:r>
            <a:rPr lang="en-US" b="0" i="0" u="none" dirty="0" smtClean="0"/>
            <a:t> de a </a:t>
          </a:r>
          <a:r>
            <a:rPr lang="en-US" b="0" i="0" u="none" dirty="0" err="1" smtClean="0"/>
            <a:t>proteja</a:t>
          </a:r>
          <a:r>
            <a:rPr lang="en-US" b="0" i="0" u="none" dirty="0" smtClean="0"/>
            <a:t> </a:t>
          </a:r>
          <a:r>
            <a:rPr lang="en-US" b="0" i="0" u="none" dirty="0" err="1" smtClean="0"/>
            <a:t>produsul</a:t>
          </a:r>
          <a:r>
            <a:rPr lang="en-US" b="0" i="0" u="none" dirty="0" smtClean="0"/>
            <a:t> </a:t>
          </a:r>
          <a:r>
            <a:rPr lang="en-US" b="0" i="0" u="none" dirty="0" err="1" smtClean="0"/>
            <a:t>alimentar</a:t>
          </a:r>
          <a:r>
            <a:rPr lang="en-US" b="0" i="0" u="none" dirty="0" smtClean="0"/>
            <a:t> </a:t>
          </a:r>
          <a:r>
            <a:rPr lang="en-US" b="0" i="0" u="none" dirty="0" err="1" smtClean="0"/>
            <a:t>și</a:t>
          </a:r>
          <a:r>
            <a:rPr lang="en-US" b="0" i="0" u="none" dirty="0" smtClean="0"/>
            <a:t> de a reduce </a:t>
          </a:r>
          <a:r>
            <a:rPr lang="en-US" b="0" i="0" u="none" dirty="0" err="1" smtClean="0"/>
            <a:t>deșeurile</a:t>
          </a:r>
          <a:r>
            <a:rPr lang="en-US" b="0" i="0" u="none" dirty="0" smtClean="0"/>
            <a:t> </a:t>
          </a:r>
          <a:r>
            <a:rPr lang="en-US" b="0" i="0" u="none" dirty="0" err="1" smtClean="0"/>
            <a:t>înainte</a:t>
          </a:r>
          <a:r>
            <a:rPr lang="en-US" b="0" i="0" u="none" dirty="0" smtClean="0"/>
            <a:t> de </a:t>
          </a:r>
          <a:r>
            <a:rPr lang="en-US" b="0" i="0" u="none" dirty="0" err="1" smtClean="0"/>
            <a:t>deteriorare</a:t>
          </a:r>
          <a:r>
            <a:rPr lang="en-US" b="0" i="0" u="none" dirty="0" smtClean="0"/>
            <a:t> - de ex. </a:t>
          </a:r>
          <a:r>
            <a:rPr lang="en-US" b="0" i="0" u="none" dirty="0" err="1" smtClean="0"/>
            <a:t>prin</a:t>
          </a:r>
          <a:r>
            <a:rPr lang="en-US" b="0" i="0" u="none" dirty="0" smtClean="0"/>
            <a:t> </a:t>
          </a:r>
          <a:r>
            <a:rPr lang="en-US" b="0" i="0" u="none" dirty="0" err="1" smtClean="0"/>
            <a:t>vizualizarea</a:t>
          </a:r>
          <a:r>
            <a:rPr lang="en-US" b="0" i="0" u="none" dirty="0" smtClean="0"/>
            <a:t> </a:t>
          </a:r>
          <a:r>
            <a:rPr lang="en-US" b="0" i="0" u="none" dirty="0" err="1" smtClean="0"/>
            <a:t>calității</a:t>
          </a:r>
          <a:r>
            <a:rPr lang="en-US" b="0" i="0" u="none" dirty="0" smtClean="0"/>
            <a:t> </a:t>
          </a:r>
          <a:r>
            <a:rPr lang="en-US" b="0" i="0" u="none" dirty="0" err="1" smtClean="0"/>
            <a:t>alimentelor</a:t>
          </a:r>
          <a:r>
            <a:rPr lang="en-US" b="0" i="0" u="none" dirty="0" smtClean="0"/>
            <a:t> </a:t>
          </a:r>
          <a:r>
            <a:rPr lang="en-US" b="0" i="0" u="none" dirty="0" err="1" smtClean="0"/>
            <a:t>prin</a:t>
          </a:r>
          <a:r>
            <a:rPr lang="en-US" b="0" i="0" u="none" dirty="0" smtClean="0"/>
            <a:t> </a:t>
          </a:r>
          <a:r>
            <a:rPr lang="en-US" b="0" i="0" u="none" dirty="0" err="1" smtClean="0"/>
            <a:t>ambalare</a:t>
          </a:r>
          <a:r>
            <a:rPr lang="en-US" b="0" i="0" u="none" dirty="0" smtClean="0"/>
            <a:t> </a:t>
          </a:r>
          <a:r>
            <a:rPr lang="en-US" b="0" i="0" u="none" dirty="0" err="1" smtClean="0"/>
            <a:t>sau</a:t>
          </a:r>
          <a:r>
            <a:rPr lang="en-US" b="0" i="0" u="none" dirty="0" smtClean="0"/>
            <a:t> </a:t>
          </a:r>
          <a:r>
            <a:rPr lang="en-US" b="0" i="0" u="none" dirty="0" err="1" smtClean="0"/>
            <a:t>prin</a:t>
          </a:r>
          <a:r>
            <a:rPr lang="en-US" b="0" i="0" u="none" dirty="0" smtClean="0"/>
            <a:t> </a:t>
          </a:r>
          <a:r>
            <a:rPr lang="en-US" b="0" i="0" u="none" dirty="0" err="1" smtClean="0"/>
            <a:t>aplicarea</a:t>
          </a:r>
          <a:r>
            <a:rPr lang="en-US" b="0" i="0" u="none" dirty="0" smtClean="0"/>
            <a:t> </a:t>
          </a:r>
          <a:r>
            <a:rPr lang="en-US" b="0" i="0" u="none" dirty="0" err="1" smtClean="0"/>
            <a:t>resurselor</a:t>
          </a:r>
          <a:r>
            <a:rPr lang="en-US" b="0" i="0" u="none" dirty="0" smtClean="0"/>
            <a:t> </a:t>
          </a:r>
          <a:r>
            <a:rPr lang="en-US" b="0" i="0" u="none" dirty="0" err="1" smtClean="0"/>
            <a:t>ecologice</a:t>
          </a:r>
          <a:endParaRPr lang="en-US" dirty="0"/>
        </a:p>
      </dgm:t>
    </dgm:pt>
    <dgm:pt modelId="{21CCC408-DA12-4D2F-8FF4-B8DF6FFA26FA}" type="parTrans" cxnId="{7DE5B959-7AEB-4472-BF59-EC98539ACB67}">
      <dgm:prSet/>
      <dgm:spPr/>
      <dgm:t>
        <a:bodyPr/>
        <a:lstStyle/>
        <a:p>
          <a:endParaRPr lang="en-US"/>
        </a:p>
      </dgm:t>
    </dgm:pt>
    <dgm:pt modelId="{8A2B5BA1-E67C-47B2-9FA7-1BBBA0631961}" type="sibTrans" cxnId="{7DE5B959-7AEB-4472-BF59-EC98539ACB67}">
      <dgm:prSet/>
      <dgm:spPr/>
      <dgm:t>
        <a:bodyPr/>
        <a:lstStyle/>
        <a:p>
          <a:endParaRPr lang="en-US"/>
        </a:p>
      </dgm:t>
    </dgm:pt>
    <dgm:pt modelId="{E2CD0DED-6282-4B7E-8698-8DB53B5FC7FB}" type="pres">
      <dgm:prSet presAssocID="{9C250E51-68BC-41B3-978D-468024B7C9F1}" presName="linear" presStyleCnt="0">
        <dgm:presLayoutVars>
          <dgm:animLvl val="lvl"/>
          <dgm:resizeHandles val="exact"/>
        </dgm:presLayoutVars>
      </dgm:prSet>
      <dgm:spPr/>
      <dgm:t>
        <a:bodyPr/>
        <a:lstStyle/>
        <a:p>
          <a:endParaRPr lang="en-US"/>
        </a:p>
      </dgm:t>
    </dgm:pt>
    <dgm:pt modelId="{5F4F2F45-21D3-417D-AB05-DE1E780843A3}" type="pres">
      <dgm:prSet presAssocID="{85809740-AC1B-4258-B719-81AD8F83F24A}" presName="parentText" presStyleLbl="node1" presStyleIdx="0" presStyleCnt="4">
        <dgm:presLayoutVars>
          <dgm:chMax val="0"/>
          <dgm:bulletEnabled val="1"/>
        </dgm:presLayoutVars>
      </dgm:prSet>
      <dgm:spPr/>
      <dgm:t>
        <a:bodyPr/>
        <a:lstStyle/>
        <a:p>
          <a:endParaRPr lang="en-US"/>
        </a:p>
      </dgm:t>
    </dgm:pt>
    <dgm:pt modelId="{9D98B3F5-0BBC-4174-9F76-2FD1E746E090}" type="pres">
      <dgm:prSet presAssocID="{85809740-AC1B-4258-B719-81AD8F83F24A}" presName="childText" presStyleLbl="revTx" presStyleIdx="0" presStyleCnt="2">
        <dgm:presLayoutVars>
          <dgm:bulletEnabled val="1"/>
        </dgm:presLayoutVars>
      </dgm:prSet>
      <dgm:spPr/>
      <dgm:t>
        <a:bodyPr/>
        <a:lstStyle/>
        <a:p>
          <a:endParaRPr lang="en-US"/>
        </a:p>
      </dgm:t>
    </dgm:pt>
    <dgm:pt modelId="{8EAEF587-B44A-40C8-95D2-F60B089D40AC}" type="pres">
      <dgm:prSet presAssocID="{243480ED-8FBD-470D-9DF7-A4E89FB7FF65}" presName="parentText" presStyleLbl="node1" presStyleIdx="1" presStyleCnt="4">
        <dgm:presLayoutVars>
          <dgm:chMax val="0"/>
          <dgm:bulletEnabled val="1"/>
        </dgm:presLayoutVars>
      </dgm:prSet>
      <dgm:spPr/>
      <dgm:t>
        <a:bodyPr/>
        <a:lstStyle/>
        <a:p>
          <a:endParaRPr lang="en-US"/>
        </a:p>
      </dgm:t>
    </dgm:pt>
    <dgm:pt modelId="{A7F84439-6CDC-41E3-8666-C582F3DAB6A6}" type="pres">
      <dgm:prSet presAssocID="{243480ED-8FBD-470D-9DF7-A4E89FB7FF65}" presName="childText" presStyleLbl="revTx" presStyleIdx="1" presStyleCnt="2">
        <dgm:presLayoutVars>
          <dgm:bulletEnabled val="1"/>
        </dgm:presLayoutVars>
      </dgm:prSet>
      <dgm:spPr/>
      <dgm:t>
        <a:bodyPr/>
        <a:lstStyle/>
        <a:p>
          <a:endParaRPr lang="en-US"/>
        </a:p>
      </dgm:t>
    </dgm:pt>
    <dgm:pt modelId="{A4260394-491E-4231-BC7F-7FD17C382547}" type="pres">
      <dgm:prSet presAssocID="{D8513278-055B-4F37-BFF0-B7B28134870F}" presName="parentText" presStyleLbl="node1" presStyleIdx="2" presStyleCnt="4">
        <dgm:presLayoutVars>
          <dgm:chMax val="0"/>
          <dgm:bulletEnabled val="1"/>
        </dgm:presLayoutVars>
      </dgm:prSet>
      <dgm:spPr/>
      <dgm:t>
        <a:bodyPr/>
        <a:lstStyle/>
        <a:p>
          <a:endParaRPr lang="en-US"/>
        </a:p>
      </dgm:t>
    </dgm:pt>
    <dgm:pt modelId="{3E3BDA65-8668-4AB7-BB7E-EAD0079CBA0B}" type="pres">
      <dgm:prSet presAssocID="{FD26B198-404A-4D4C-A9CC-1A57EBF4F98E}" presName="spacer" presStyleCnt="0"/>
      <dgm:spPr/>
    </dgm:pt>
    <dgm:pt modelId="{70CBCF80-D0DA-435C-8867-42E55F9EAB91}" type="pres">
      <dgm:prSet presAssocID="{C12B38C5-23E9-4470-9CE9-D91C89850066}" presName="parentText" presStyleLbl="node1" presStyleIdx="3" presStyleCnt="4" custLinFactY="26064" custLinFactNeighborY="100000">
        <dgm:presLayoutVars>
          <dgm:chMax val="0"/>
          <dgm:bulletEnabled val="1"/>
        </dgm:presLayoutVars>
      </dgm:prSet>
      <dgm:spPr/>
      <dgm:t>
        <a:bodyPr/>
        <a:lstStyle/>
        <a:p>
          <a:endParaRPr lang="en-US"/>
        </a:p>
      </dgm:t>
    </dgm:pt>
  </dgm:ptLst>
  <dgm:cxnLst>
    <dgm:cxn modelId="{88DE5545-AB50-4A2F-843C-44C2FB2879BB}" srcId="{85809740-AC1B-4258-B719-81AD8F83F24A}" destId="{C84C3491-0B61-4A2C-8F1C-5F3DE82E8BC0}" srcOrd="0" destOrd="0" parTransId="{9461812D-19BF-4FB2-8214-13B015E84535}" sibTransId="{F61DB60C-5E73-42DE-98C5-6CBCFD2C2CDC}"/>
    <dgm:cxn modelId="{0B42524D-D333-48BA-AABA-1303257EC9CC}" srcId="{9C250E51-68BC-41B3-978D-468024B7C9F1}" destId="{85809740-AC1B-4258-B719-81AD8F83F24A}" srcOrd="0" destOrd="0" parTransId="{D532AB1B-A14B-4E96-95FB-F6B6B6A057B0}" sibTransId="{8B095DAF-18DF-490F-AF38-574C42B50D11}"/>
    <dgm:cxn modelId="{0439B859-BB88-4633-8AB4-5B5AEB550B8F}" type="presOf" srcId="{D8513278-055B-4F37-BFF0-B7B28134870F}" destId="{A4260394-491E-4231-BC7F-7FD17C382547}" srcOrd="0" destOrd="0" presId="urn:microsoft.com/office/officeart/2005/8/layout/vList2"/>
    <dgm:cxn modelId="{1DB732D2-D901-4963-B557-D8838268D991}" type="presOf" srcId="{243480ED-8FBD-470D-9DF7-A4E89FB7FF65}" destId="{8EAEF587-B44A-40C8-95D2-F60B089D40AC}" srcOrd="0" destOrd="0" presId="urn:microsoft.com/office/officeart/2005/8/layout/vList2"/>
    <dgm:cxn modelId="{8C1BAFA9-FF43-4909-849A-BFBF031676F2}" type="presOf" srcId="{85809740-AC1B-4258-B719-81AD8F83F24A}" destId="{5F4F2F45-21D3-417D-AB05-DE1E780843A3}" srcOrd="0" destOrd="0" presId="urn:microsoft.com/office/officeart/2005/8/layout/vList2"/>
    <dgm:cxn modelId="{C07A653D-BB57-4A00-9DE9-DCD572F16E1C}" type="presOf" srcId="{C12B38C5-23E9-4470-9CE9-D91C89850066}" destId="{70CBCF80-D0DA-435C-8867-42E55F9EAB91}" srcOrd="0" destOrd="0" presId="urn:microsoft.com/office/officeart/2005/8/layout/vList2"/>
    <dgm:cxn modelId="{A6E32704-7114-481F-97F9-148A957C49B6}" srcId="{9C250E51-68BC-41B3-978D-468024B7C9F1}" destId="{D8513278-055B-4F37-BFF0-B7B28134870F}" srcOrd="2" destOrd="0" parTransId="{265A5F1E-9015-4316-8E18-4FA16ACD8F61}" sibTransId="{FD26B198-404A-4D4C-A9CC-1A57EBF4F98E}"/>
    <dgm:cxn modelId="{7DE5B959-7AEB-4472-BF59-EC98539ACB67}" srcId="{9C250E51-68BC-41B3-978D-468024B7C9F1}" destId="{C12B38C5-23E9-4470-9CE9-D91C89850066}" srcOrd="3" destOrd="0" parTransId="{21CCC408-DA12-4D2F-8FF4-B8DF6FFA26FA}" sibTransId="{8A2B5BA1-E67C-47B2-9FA7-1BBBA0631961}"/>
    <dgm:cxn modelId="{DFB2B755-CA0E-4029-BAD0-1387A9B92274}" srcId="{243480ED-8FBD-470D-9DF7-A4E89FB7FF65}" destId="{DDBD98C7-00FC-4DD4-8EC4-C5C16B662F95}" srcOrd="0" destOrd="0" parTransId="{2F504951-99E5-4742-A282-8F77DC77CEC4}" sibTransId="{475AA30C-C55F-446E-AC88-DBA0039722A2}"/>
    <dgm:cxn modelId="{6F9A5A2E-4027-461B-AE15-9173CE0F2A7D}" type="presOf" srcId="{9C250E51-68BC-41B3-978D-468024B7C9F1}" destId="{E2CD0DED-6282-4B7E-8698-8DB53B5FC7FB}" srcOrd="0" destOrd="0" presId="urn:microsoft.com/office/officeart/2005/8/layout/vList2"/>
    <dgm:cxn modelId="{20DB2479-3819-4FED-81D2-7AD1F9111DDC}" type="presOf" srcId="{DDBD98C7-00FC-4DD4-8EC4-C5C16B662F95}" destId="{A7F84439-6CDC-41E3-8666-C582F3DAB6A6}" srcOrd="0" destOrd="0" presId="urn:microsoft.com/office/officeart/2005/8/layout/vList2"/>
    <dgm:cxn modelId="{D9E870CD-103F-4005-AF36-809580002532}" type="presOf" srcId="{C84C3491-0B61-4A2C-8F1C-5F3DE82E8BC0}" destId="{9D98B3F5-0BBC-4174-9F76-2FD1E746E090}" srcOrd="0" destOrd="0" presId="urn:microsoft.com/office/officeart/2005/8/layout/vList2"/>
    <dgm:cxn modelId="{45D3D353-5C9B-4803-BBB5-BFA587868801}" srcId="{9C250E51-68BC-41B3-978D-468024B7C9F1}" destId="{243480ED-8FBD-470D-9DF7-A4E89FB7FF65}" srcOrd="1" destOrd="0" parTransId="{C38AE715-8732-46DC-9C9C-8D54CB2A1123}" sibTransId="{F9458839-5168-411E-8CEA-9F264A3BD72D}"/>
    <dgm:cxn modelId="{2B9FF98C-75C5-40AF-A044-DF09349B1219}" type="presParOf" srcId="{E2CD0DED-6282-4B7E-8698-8DB53B5FC7FB}" destId="{5F4F2F45-21D3-417D-AB05-DE1E780843A3}" srcOrd="0" destOrd="0" presId="urn:microsoft.com/office/officeart/2005/8/layout/vList2"/>
    <dgm:cxn modelId="{486EB8D4-FD09-475A-B40A-95246C5F32B7}" type="presParOf" srcId="{E2CD0DED-6282-4B7E-8698-8DB53B5FC7FB}" destId="{9D98B3F5-0BBC-4174-9F76-2FD1E746E090}" srcOrd="1" destOrd="0" presId="urn:microsoft.com/office/officeart/2005/8/layout/vList2"/>
    <dgm:cxn modelId="{C8CED8E3-CF90-4A00-9A4C-1123B197B119}" type="presParOf" srcId="{E2CD0DED-6282-4B7E-8698-8DB53B5FC7FB}" destId="{8EAEF587-B44A-40C8-95D2-F60B089D40AC}" srcOrd="2" destOrd="0" presId="urn:microsoft.com/office/officeart/2005/8/layout/vList2"/>
    <dgm:cxn modelId="{9C79D0B5-04F1-424E-BF15-41AA824F1485}" type="presParOf" srcId="{E2CD0DED-6282-4B7E-8698-8DB53B5FC7FB}" destId="{A7F84439-6CDC-41E3-8666-C582F3DAB6A6}" srcOrd="3" destOrd="0" presId="urn:microsoft.com/office/officeart/2005/8/layout/vList2"/>
    <dgm:cxn modelId="{9FBD7029-64F6-4BD9-BFCB-26A1C95B5DE9}" type="presParOf" srcId="{E2CD0DED-6282-4B7E-8698-8DB53B5FC7FB}" destId="{A4260394-491E-4231-BC7F-7FD17C382547}" srcOrd="4" destOrd="0" presId="urn:microsoft.com/office/officeart/2005/8/layout/vList2"/>
    <dgm:cxn modelId="{79C749A0-4B09-4487-AAE8-269356021C19}" type="presParOf" srcId="{E2CD0DED-6282-4B7E-8698-8DB53B5FC7FB}" destId="{3E3BDA65-8668-4AB7-BB7E-EAD0079CBA0B}" srcOrd="5" destOrd="0" presId="urn:microsoft.com/office/officeart/2005/8/layout/vList2"/>
    <dgm:cxn modelId="{A4EFE981-DC8A-4C91-80F9-20F99E33558C}" type="presParOf" srcId="{E2CD0DED-6282-4B7E-8698-8DB53B5FC7FB}" destId="{70CBCF80-D0DA-435C-8867-42E55F9EAB9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401CDFC-15C8-46DB-A03C-C1CBD5F2E3F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99AEAF15-BE94-438E-BEFE-CB0867F78776}">
      <dgm:prSet phldrT="[Text]" custT="1"/>
      <dgm:spPr/>
      <dgm:t>
        <a:bodyPr/>
        <a:lstStyle/>
        <a:p>
          <a:pPr>
            <a:lnSpc>
              <a:spcPts val="1800"/>
            </a:lnSpc>
          </a:pPr>
          <a:r>
            <a:rPr lang="ro-RO" sz="1600" dirty="0" smtClean="0"/>
            <a:t>Energie</a:t>
          </a:r>
          <a:endParaRPr lang="en-US" sz="1600" dirty="0"/>
        </a:p>
      </dgm:t>
    </dgm:pt>
    <dgm:pt modelId="{5C0A5002-7632-4B7F-9F40-CE430397469D}" type="parTrans" cxnId="{2786FCE3-9903-430B-AE8B-ACF1DBECDE29}">
      <dgm:prSet/>
      <dgm:spPr/>
      <dgm:t>
        <a:bodyPr/>
        <a:lstStyle/>
        <a:p>
          <a:pPr>
            <a:lnSpc>
              <a:spcPts val="1800"/>
            </a:lnSpc>
          </a:pPr>
          <a:endParaRPr lang="en-US" sz="1600"/>
        </a:p>
      </dgm:t>
    </dgm:pt>
    <dgm:pt modelId="{5264CCF9-4334-4F12-97C0-D33994465A34}" type="sibTrans" cxnId="{2786FCE3-9903-430B-AE8B-ACF1DBECDE29}">
      <dgm:prSet custT="1"/>
      <dgm:spPr/>
      <dgm:t>
        <a:bodyPr/>
        <a:lstStyle/>
        <a:p>
          <a:pPr>
            <a:lnSpc>
              <a:spcPts val="1800"/>
            </a:lnSpc>
          </a:pPr>
          <a:r>
            <a:rPr lang="ro-RO" sz="1600" dirty="0" smtClean="0"/>
            <a:t>Biotehno-logii</a:t>
          </a:r>
          <a:endParaRPr lang="en-US" sz="1600" dirty="0"/>
        </a:p>
      </dgm:t>
    </dgm:pt>
    <dgm:pt modelId="{B915BC0A-9129-44A3-988F-B8334170AD37}">
      <dgm:prSet phldrT="[Text]" custT="1"/>
      <dgm:spPr/>
      <dgm:t>
        <a:bodyPr/>
        <a:lstStyle/>
        <a:p>
          <a:pPr>
            <a:lnSpc>
              <a:spcPts val="1800"/>
            </a:lnSpc>
          </a:pPr>
          <a:r>
            <a:rPr lang="ro-RO" sz="1600" dirty="0" smtClean="0"/>
            <a:t>Mwediu</a:t>
          </a:r>
          <a:endParaRPr lang="en-US" sz="1600" dirty="0"/>
        </a:p>
      </dgm:t>
    </dgm:pt>
    <dgm:pt modelId="{C33B366B-57ED-41CF-BDF1-FE18B081737E}" type="parTrans" cxnId="{6AA46DB7-EFBC-433A-89B3-6A034F9D9106}">
      <dgm:prSet/>
      <dgm:spPr/>
      <dgm:t>
        <a:bodyPr/>
        <a:lstStyle/>
        <a:p>
          <a:pPr>
            <a:lnSpc>
              <a:spcPts val="1800"/>
            </a:lnSpc>
          </a:pPr>
          <a:endParaRPr lang="en-US" sz="1600"/>
        </a:p>
      </dgm:t>
    </dgm:pt>
    <dgm:pt modelId="{BA291D35-EEA9-4FCC-8802-B926E72B8651}" type="sibTrans" cxnId="{6AA46DB7-EFBC-433A-89B3-6A034F9D9106}">
      <dgm:prSet custT="1"/>
      <dgm:spPr/>
      <dgm:t>
        <a:bodyPr/>
        <a:lstStyle/>
        <a:p>
          <a:pPr>
            <a:lnSpc>
              <a:spcPts val="1800"/>
            </a:lnSpc>
          </a:pPr>
          <a:r>
            <a:rPr lang="ro-RO" sz="1600" dirty="0" smtClean="0"/>
            <a:t>Științe sociale și umaniste</a:t>
          </a:r>
          <a:endParaRPr lang="en-US" sz="1600" dirty="0"/>
        </a:p>
      </dgm:t>
    </dgm:pt>
    <dgm:pt modelId="{671DB433-08E9-411C-BE06-001A347CC548}">
      <dgm:prSet phldrT="[Text]" custT="1"/>
      <dgm:spPr/>
      <dgm:t>
        <a:bodyPr/>
        <a:lstStyle/>
        <a:p>
          <a:pPr>
            <a:lnSpc>
              <a:spcPts val="1800"/>
            </a:lnSpc>
          </a:pPr>
          <a:r>
            <a:rPr lang="ro-RO" sz="1600" dirty="0" smtClean="0"/>
            <a:t>Sănătate</a:t>
          </a:r>
          <a:endParaRPr lang="en-US" sz="1600" dirty="0"/>
        </a:p>
      </dgm:t>
    </dgm:pt>
    <dgm:pt modelId="{FC1734B9-7747-464A-B7AB-D895579503C4}" type="parTrans" cxnId="{EE721349-24B9-4C2F-95CE-430C94EBDD01}">
      <dgm:prSet/>
      <dgm:spPr/>
      <dgm:t>
        <a:bodyPr/>
        <a:lstStyle/>
        <a:p>
          <a:pPr>
            <a:lnSpc>
              <a:spcPts val="1800"/>
            </a:lnSpc>
          </a:pPr>
          <a:endParaRPr lang="en-US" sz="1600"/>
        </a:p>
      </dgm:t>
    </dgm:pt>
    <dgm:pt modelId="{B9D5A7D5-A6DC-494B-9ECF-1E7198338F90}" type="sibTrans" cxnId="{EE721349-24B9-4C2F-95CE-430C94EBDD01}">
      <dgm:prSet custT="1"/>
      <dgm:spPr/>
      <dgm:t>
        <a:bodyPr/>
        <a:lstStyle/>
        <a:p>
          <a:pPr>
            <a:lnSpc>
              <a:spcPts val="1800"/>
            </a:lnSpc>
          </a:pPr>
          <a:r>
            <a:rPr lang="ro-RO" sz="1600" dirty="0" smtClean="0"/>
            <a:t>ICT</a:t>
          </a:r>
          <a:endParaRPr lang="en-US" sz="1600" dirty="0"/>
        </a:p>
      </dgm:t>
    </dgm:pt>
    <dgm:pt modelId="{4C194D5E-A892-44EC-AFE2-DF3CA9F54E70}" type="pres">
      <dgm:prSet presAssocID="{2401CDFC-15C8-46DB-A03C-C1CBD5F2E3FE}" presName="Name0" presStyleCnt="0">
        <dgm:presLayoutVars>
          <dgm:chMax/>
          <dgm:chPref/>
          <dgm:dir/>
          <dgm:animLvl val="lvl"/>
        </dgm:presLayoutVars>
      </dgm:prSet>
      <dgm:spPr/>
    </dgm:pt>
    <dgm:pt modelId="{95DDC49B-7BDB-413C-968F-5BCD15F118ED}" type="pres">
      <dgm:prSet presAssocID="{99AEAF15-BE94-438E-BEFE-CB0867F78776}" presName="composite" presStyleCnt="0"/>
      <dgm:spPr/>
    </dgm:pt>
    <dgm:pt modelId="{A7E38A3C-5DFC-47F6-8C88-86D3AD4A0189}" type="pres">
      <dgm:prSet presAssocID="{99AEAF15-BE94-438E-BEFE-CB0867F78776}" presName="Parent1" presStyleLbl="node1" presStyleIdx="0" presStyleCnt="6">
        <dgm:presLayoutVars>
          <dgm:chMax val="1"/>
          <dgm:chPref val="1"/>
          <dgm:bulletEnabled val="1"/>
        </dgm:presLayoutVars>
      </dgm:prSet>
      <dgm:spPr/>
    </dgm:pt>
    <dgm:pt modelId="{E0752FC8-98C6-46E9-B70C-BD230B9F9323}" type="pres">
      <dgm:prSet presAssocID="{99AEAF15-BE94-438E-BEFE-CB0867F78776}" presName="Childtext1" presStyleLbl="revTx" presStyleIdx="0" presStyleCnt="3">
        <dgm:presLayoutVars>
          <dgm:chMax val="0"/>
          <dgm:chPref val="0"/>
          <dgm:bulletEnabled val="1"/>
        </dgm:presLayoutVars>
      </dgm:prSet>
      <dgm:spPr/>
      <dgm:t>
        <a:bodyPr/>
        <a:lstStyle/>
        <a:p>
          <a:endParaRPr lang="en-US"/>
        </a:p>
      </dgm:t>
    </dgm:pt>
    <dgm:pt modelId="{EF8CBA01-E051-4CC4-94C5-4F4D0415CB92}" type="pres">
      <dgm:prSet presAssocID="{99AEAF15-BE94-438E-BEFE-CB0867F78776}" presName="BalanceSpacing" presStyleCnt="0"/>
      <dgm:spPr/>
    </dgm:pt>
    <dgm:pt modelId="{BD63417F-1D8A-45FA-A6E0-4EE7BDC94941}" type="pres">
      <dgm:prSet presAssocID="{99AEAF15-BE94-438E-BEFE-CB0867F78776}" presName="BalanceSpacing1" presStyleCnt="0"/>
      <dgm:spPr/>
    </dgm:pt>
    <dgm:pt modelId="{121D2060-1437-4C90-91C9-7A978094E145}" type="pres">
      <dgm:prSet presAssocID="{5264CCF9-4334-4F12-97C0-D33994465A34}" presName="Accent1Text" presStyleLbl="node1" presStyleIdx="1" presStyleCnt="6"/>
      <dgm:spPr/>
      <dgm:t>
        <a:bodyPr/>
        <a:lstStyle/>
        <a:p>
          <a:endParaRPr lang="en-US"/>
        </a:p>
      </dgm:t>
    </dgm:pt>
    <dgm:pt modelId="{54007BFD-461C-47E2-8DB2-E50F8B606D02}" type="pres">
      <dgm:prSet presAssocID="{5264CCF9-4334-4F12-97C0-D33994465A34}" presName="spaceBetweenRectangles" presStyleCnt="0"/>
      <dgm:spPr/>
    </dgm:pt>
    <dgm:pt modelId="{1E56FF19-830A-4C7E-A0D7-E1AC34BF5371}" type="pres">
      <dgm:prSet presAssocID="{B915BC0A-9129-44A3-988F-B8334170AD37}" presName="composite" presStyleCnt="0"/>
      <dgm:spPr/>
    </dgm:pt>
    <dgm:pt modelId="{F2896908-5284-4A63-A517-408913A8BD9B}" type="pres">
      <dgm:prSet presAssocID="{B915BC0A-9129-44A3-988F-B8334170AD37}" presName="Parent1" presStyleLbl="node1" presStyleIdx="2" presStyleCnt="6">
        <dgm:presLayoutVars>
          <dgm:chMax val="1"/>
          <dgm:chPref val="1"/>
          <dgm:bulletEnabled val="1"/>
        </dgm:presLayoutVars>
      </dgm:prSet>
      <dgm:spPr/>
    </dgm:pt>
    <dgm:pt modelId="{58E3A2AB-27C3-49EF-836F-6426ED80C1B2}" type="pres">
      <dgm:prSet presAssocID="{B915BC0A-9129-44A3-988F-B8334170AD37}" presName="Childtext1" presStyleLbl="revTx" presStyleIdx="1" presStyleCnt="3">
        <dgm:presLayoutVars>
          <dgm:chMax val="0"/>
          <dgm:chPref val="0"/>
          <dgm:bulletEnabled val="1"/>
        </dgm:presLayoutVars>
      </dgm:prSet>
      <dgm:spPr/>
      <dgm:t>
        <a:bodyPr/>
        <a:lstStyle/>
        <a:p>
          <a:endParaRPr lang="en-US"/>
        </a:p>
      </dgm:t>
    </dgm:pt>
    <dgm:pt modelId="{38357DC4-EE5A-4110-96D5-2B45F65AC2C9}" type="pres">
      <dgm:prSet presAssocID="{B915BC0A-9129-44A3-988F-B8334170AD37}" presName="BalanceSpacing" presStyleCnt="0"/>
      <dgm:spPr/>
    </dgm:pt>
    <dgm:pt modelId="{330C0EB3-FF7C-4614-A2FE-882771C91BD9}" type="pres">
      <dgm:prSet presAssocID="{B915BC0A-9129-44A3-988F-B8334170AD37}" presName="BalanceSpacing1" presStyleCnt="0"/>
      <dgm:spPr/>
    </dgm:pt>
    <dgm:pt modelId="{167687EF-C779-45D5-973D-E7D1F4483076}" type="pres">
      <dgm:prSet presAssocID="{BA291D35-EEA9-4FCC-8802-B926E72B8651}" presName="Accent1Text" presStyleLbl="node1" presStyleIdx="3" presStyleCnt="6"/>
      <dgm:spPr/>
    </dgm:pt>
    <dgm:pt modelId="{0E23EB43-816F-4748-8046-705B7B5D3D0C}" type="pres">
      <dgm:prSet presAssocID="{BA291D35-EEA9-4FCC-8802-B926E72B8651}" presName="spaceBetweenRectangles" presStyleCnt="0"/>
      <dgm:spPr/>
    </dgm:pt>
    <dgm:pt modelId="{3D45CD42-2995-4544-BE24-CE4C6CE3C9D1}" type="pres">
      <dgm:prSet presAssocID="{671DB433-08E9-411C-BE06-001A347CC548}" presName="composite" presStyleCnt="0"/>
      <dgm:spPr/>
    </dgm:pt>
    <dgm:pt modelId="{6B8AEE77-5D7E-4889-8DEA-D3506B5F5B8B}" type="pres">
      <dgm:prSet presAssocID="{671DB433-08E9-411C-BE06-001A347CC548}" presName="Parent1" presStyleLbl="node1" presStyleIdx="4" presStyleCnt="6">
        <dgm:presLayoutVars>
          <dgm:chMax val="1"/>
          <dgm:chPref val="1"/>
          <dgm:bulletEnabled val="1"/>
        </dgm:presLayoutVars>
      </dgm:prSet>
      <dgm:spPr/>
      <dgm:t>
        <a:bodyPr/>
        <a:lstStyle/>
        <a:p>
          <a:endParaRPr lang="en-US"/>
        </a:p>
      </dgm:t>
    </dgm:pt>
    <dgm:pt modelId="{E101D40C-B4C8-4771-9887-26F9E1C307EF}" type="pres">
      <dgm:prSet presAssocID="{671DB433-08E9-411C-BE06-001A347CC548}" presName="Childtext1" presStyleLbl="revTx" presStyleIdx="2" presStyleCnt="3">
        <dgm:presLayoutVars>
          <dgm:chMax val="0"/>
          <dgm:chPref val="0"/>
          <dgm:bulletEnabled val="1"/>
        </dgm:presLayoutVars>
      </dgm:prSet>
      <dgm:spPr/>
      <dgm:t>
        <a:bodyPr/>
        <a:lstStyle/>
        <a:p>
          <a:endParaRPr lang="en-US"/>
        </a:p>
      </dgm:t>
    </dgm:pt>
    <dgm:pt modelId="{E51A875E-A9AE-4B51-A650-553503EF0C92}" type="pres">
      <dgm:prSet presAssocID="{671DB433-08E9-411C-BE06-001A347CC548}" presName="BalanceSpacing" presStyleCnt="0"/>
      <dgm:spPr/>
    </dgm:pt>
    <dgm:pt modelId="{6D09221E-7156-4202-B955-5EC6181A89CD}" type="pres">
      <dgm:prSet presAssocID="{671DB433-08E9-411C-BE06-001A347CC548}" presName="BalanceSpacing1" presStyleCnt="0"/>
      <dgm:spPr/>
    </dgm:pt>
    <dgm:pt modelId="{21B23082-CD55-4825-A67B-5BAA8D3E567C}" type="pres">
      <dgm:prSet presAssocID="{B9D5A7D5-A6DC-494B-9ECF-1E7198338F90}" presName="Accent1Text" presStyleLbl="node1" presStyleIdx="5" presStyleCnt="6"/>
      <dgm:spPr/>
    </dgm:pt>
  </dgm:ptLst>
  <dgm:cxnLst>
    <dgm:cxn modelId="{EE721349-24B9-4C2F-95CE-430C94EBDD01}" srcId="{2401CDFC-15C8-46DB-A03C-C1CBD5F2E3FE}" destId="{671DB433-08E9-411C-BE06-001A347CC548}" srcOrd="2" destOrd="0" parTransId="{FC1734B9-7747-464A-B7AB-D895579503C4}" sibTransId="{B9D5A7D5-A6DC-494B-9ECF-1E7198338F90}"/>
    <dgm:cxn modelId="{5AECF8F5-94DE-4A78-84E2-235DF3784F09}" type="presOf" srcId="{2401CDFC-15C8-46DB-A03C-C1CBD5F2E3FE}" destId="{4C194D5E-A892-44EC-AFE2-DF3CA9F54E70}" srcOrd="0" destOrd="0" presId="urn:microsoft.com/office/officeart/2008/layout/AlternatingHexagons"/>
    <dgm:cxn modelId="{72E5AD12-CFF4-4B55-8CDB-670FEB041D91}" type="presOf" srcId="{B9D5A7D5-A6DC-494B-9ECF-1E7198338F90}" destId="{21B23082-CD55-4825-A67B-5BAA8D3E567C}" srcOrd="0" destOrd="0" presId="urn:microsoft.com/office/officeart/2008/layout/AlternatingHexagons"/>
    <dgm:cxn modelId="{C63253EE-5D85-4428-A6FC-FA0A5B4ED592}" type="presOf" srcId="{99AEAF15-BE94-438E-BEFE-CB0867F78776}" destId="{A7E38A3C-5DFC-47F6-8C88-86D3AD4A0189}" srcOrd="0" destOrd="0" presId="urn:microsoft.com/office/officeart/2008/layout/AlternatingHexagons"/>
    <dgm:cxn modelId="{6AA46DB7-EFBC-433A-89B3-6A034F9D9106}" srcId="{2401CDFC-15C8-46DB-A03C-C1CBD5F2E3FE}" destId="{B915BC0A-9129-44A3-988F-B8334170AD37}" srcOrd="1" destOrd="0" parTransId="{C33B366B-57ED-41CF-BDF1-FE18B081737E}" sibTransId="{BA291D35-EEA9-4FCC-8802-B926E72B8651}"/>
    <dgm:cxn modelId="{94D6D7E8-3B41-4DA7-A596-A974F2895FFA}" type="presOf" srcId="{671DB433-08E9-411C-BE06-001A347CC548}" destId="{6B8AEE77-5D7E-4889-8DEA-D3506B5F5B8B}" srcOrd="0" destOrd="0" presId="urn:microsoft.com/office/officeart/2008/layout/AlternatingHexagons"/>
    <dgm:cxn modelId="{2786FCE3-9903-430B-AE8B-ACF1DBECDE29}" srcId="{2401CDFC-15C8-46DB-A03C-C1CBD5F2E3FE}" destId="{99AEAF15-BE94-438E-BEFE-CB0867F78776}" srcOrd="0" destOrd="0" parTransId="{5C0A5002-7632-4B7F-9F40-CE430397469D}" sibTransId="{5264CCF9-4334-4F12-97C0-D33994465A34}"/>
    <dgm:cxn modelId="{85BDCB3E-B915-44CC-98FE-67EDEB6640EA}" type="presOf" srcId="{BA291D35-EEA9-4FCC-8802-B926E72B8651}" destId="{167687EF-C779-45D5-973D-E7D1F4483076}" srcOrd="0" destOrd="0" presId="urn:microsoft.com/office/officeart/2008/layout/AlternatingHexagons"/>
    <dgm:cxn modelId="{A81BE106-8911-4277-B751-9B08764E0872}" type="presOf" srcId="{5264CCF9-4334-4F12-97C0-D33994465A34}" destId="{121D2060-1437-4C90-91C9-7A978094E145}" srcOrd="0" destOrd="0" presId="urn:microsoft.com/office/officeart/2008/layout/AlternatingHexagons"/>
    <dgm:cxn modelId="{F3D8E2C5-FE8E-4A50-A4A4-1B2D5443F072}" type="presOf" srcId="{B915BC0A-9129-44A3-988F-B8334170AD37}" destId="{F2896908-5284-4A63-A517-408913A8BD9B}" srcOrd="0" destOrd="0" presId="urn:microsoft.com/office/officeart/2008/layout/AlternatingHexagons"/>
    <dgm:cxn modelId="{D6D42886-E17D-4175-A355-A69DD6CA5BEA}" type="presParOf" srcId="{4C194D5E-A892-44EC-AFE2-DF3CA9F54E70}" destId="{95DDC49B-7BDB-413C-968F-5BCD15F118ED}" srcOrd="0" destOrd="0" presId="urn:microsoft.com/office/officeart/2008/layout/AlternatingHexagons"/>
    <dgm:cxn modelId="{84C6D640-FC4C-43A2-ACDB-F383B8C2B779}" type="presParOf" srcId="{95DDC49B-7BDB-413C-968F-5BCD15F118ED}" destId="{A7E38A3C-5DFC-47F6-8C88-86D3AD4A0189}" srcOrd="0" destOrd="0" presId="urn:microsoft.com/office/officeart/2008/layout/AlternatingHexagons"/>
    <dgm:cxn modelId="{2DE9F88E-14D5-40A6-9FEF-A4FAF8989516}" type="presParOf" srcId="{95DDC49B-7BDB-413C-968F-5BCD15F118ED}" destId="{E0752FC8-98C6-46E9-B70C-BD230B9F9323}" srcOrd="1" destOrd="0" presId="urn:microsoft.com/office/officeart/2008/layout/AlternatingHexagons"/>
    <dgm:cxn modelId="{065885DB-9309-4AB3-9DE7-C3F561A969B1}" type="presParOf" srcId="{95DDC49B-7BDB-413C-968F-5BCD15F118ED}" destId="{EF8CBA01-E051-4CC4-94C5-4F4D0415CB92}" srcOrd="2" destOrd="0" presId="urn:microsoft.com/office/officeart/2008/layout/AlternatingHexagons"/>
    <dgm:cxn modelId="{5351D0FD-5EA2-47AB-83DA-705357EE830A}" type="presParOf" srcId="{95DDC49B-7BDB-413C-968F-5BCD15F118ED}" destId="{BD63417F-1D8A-45FA-A6E0-4EE7BDC94941}" srcOrd="3" destOrd="0" presId="urn:microsoft.com/office/officeart/2008/layout/AlternatingHexagons"/>
    <dgm:cxn modelId="{B7212FD7-C78C-4955-8188-5C70BFC7990F}" type="presParOf" srcId="{95DDC49B-7BDB-413C-968F-5BCD15F118ED}" destId="{121D2060-1437-4C90-91C9-7A978094E145}" srcOrd="4" destOrd="0" presId="urn:microsoft.com/office/officeart/2008/layout/AlternatingHexagons"/>
    <dgm:cxn modelId="{526937E5-8DDB-443D-BC11-D0EAAAE2D61F}" type="presParOf" srcId="{4C194D5E-A892-44EC-AFE2-DF3CA9F54E70}" destId="{54007BFD-461C-47E2-8DB2-E50F8B606D02}" srcOrd="1" destOrd="0" presId="urn:microsoft.com/office/officeart/2008/layout/AlternatingHexagons"/>
    <dgm:cxn modelId="{EE0B6D1A-594C-45EB-9AD5-2AED56607D3F}" type="presParOf" srcId="{4C194D5E-A892-44EC-AFE2-DF3CA9F54E70}" destId="{1E56FF19-830A-4C7E-A0D7-E1AC34BF5371}" srcOrd="2" destOrd="0" presId="urn:microsoft.com/office/officeart/2008/layout/AlternatingHexagons"/>
    <dgm:cxn modelId="{BD396FF0-E69C-4C2C-8EC2-357FFD9B46CA}" type="presParOf" srcId="{1E56FF19-830A-4C7E-A0D7-E1AC34BF5371}" destId="{F2896908-5284-4A63-A517-408913A8BD9B}" srcOrd="0" destOrd="0" presId="urn:microsoft.com/office/officeart/2008/layout/AlternatingHexagons"/>
    <dgm:cxn modelId="{DCD39944-B7C7-4D1F-BC1B-516DC087BB50}" type="presParOf" srcId="{1E56FF19-830A-4C7E-A0D7-E1AC34BF5371}" destId="{58E3A2AB-27C3-49EF-836F-6426ED80C1B2}" srcOrd="1" destOrd="0" presId="urn:microsoft.com/office/officeart/2008/layout/AlternatingHexagons"/>
    <dgm:cxn modelId="{ABCC1420-373E-4CCA-A8E7-CFE068D6EF36}" type="presParOf" srcId="{1E56FF19-830A-4C7E-A0D7-E1AC34BF5371}" destId="{38357DC4-EE5A-4110-96D5-2B45F65AC2C9}" srcOrd="2" destOrd="0" presId="urn:microsoft.com/office/officeart/2008/layout/AlternatingHexagons"/>
    <dgm:cxn modelId="{3908D496-51FF-49D2-B240-C9E4A97B66B7}" type="presParOf" srcId="{1E56FF19-830A-4C7E-A0D7-E1AC34BF5371}" destId="{330C0EB3-FF7C-4614-A2FE-882771C91BD9}" srcOrd="3" destOrd="0" presId="urn:microsoft.com/office/officeart/2008/layout/AlternatingHexagons"/>
    <dgm:cxn modelId="{737138DA-576F-4A4F-BDA9-7E0870D8EDD5}" type="presParOf" srcId="{1E56FF19-830A-4C7E-A0D7-E1AC34BF5371}" destId="{167687EF-C779-45D5-973D-E7D1F4483076}" srcOrd="4" destOrd="0" presId="urn:microsoft.com/office/officeart/2008/layout/AlternatingHexagons"/>
    <dgm:cxn modelId="{E99303D3-C1EE-4477-8E85-294001040D76}" type="presParOf" srcId="{4C194D5E-A892-44EC-AFE2-DF3CA9F54E70}" destId="{0E23EB43-816F-4748-8046-705B7B5D3D0C}" srcOrd="3" destOrd="0" presId="urn:microsoft.com/office/officeart/2008/layout/AlternatingHexagons"/>
    <dgm:cxn modelId="{45A5A81F-77C2-402C-8710-B543004922E3}" type="presParOf" srcId="{4C194D5E-A892-44EC-AFE2-DF3CA9F54E70}" destId="{3D45CD42-2995-4544-BE24-CE4C6CE3C9D1}" srcOrd="4" destOrd="0" presId="urn:microsoft.com/office/officeart/2008/layout/AlternatingHexagons"/>
    <dgm:cxn modelId="{54147B9C-AEFF-4332-B246-3087E451FB19}" type="presParOf" srcId="{3D45CD42-2995-4544-BE24-CE4C6CE3C9D1}" destId="{6B8AEE77-5D7E-4889-8DEA-D3506B5F5B8B}" srcOrd="0" destOrd="0" presId="urn:microsoft.com/office/officeart/2008/layout/AlternatingHexagons"/>
    <dgm:cxn modelId="{F3D63A95-D576-4144-BDF0-CA419AF2397A}" type="presParOf" srcId="{3D45CD42-2995-4544-BE24-CE4C6CE3C9D1}" destId="{E101D40C-B4C8-4771-9887-26F9E1C307EF}" srcOrd="1" destOrd="0" presId="urn:microsoft.com/office/officeart/2008/layout/AlternatingHexagons"/>
    <dgm:cxn modelId="{70B5EA46-F53A-4421-8642-9337695960D3}" type="presParOf" srcId="{3D45CD42-2995-4544-BE24-CE4C6CE3C9D1}" destId="{E51A875E-A9AE-4B51-A650-553503EF0C92}" srcOrd="2" destOrd="0" presId="urn:microsoft.com/office/officeart/2008/layout/AlternatingHexagons"/>
    <dgm:cxn modelId="{FEFF2234-D4A2-4CB7-A25D-4E24E4582E31}" type="presParOf" srcId="{3D45CD42-2995-4544-BE24-CE4C6CE3C9D1}" destId="{6D09221E-7156-4202-B955-5EC6181A89CD}" srcOrd="3" destOrd="0" presId="urn:microsoft.com/office/officeart/2008/layout/AlternatingHexagons"/>
    <dgm:cxn modelId="{16E589F7-D87C-4E77-BC2F-BAEDB8CB6704}" type="presParOf" srcId="{3D45CD42-2995-4544-BE24-CE4C6CE3C9D1}" destId="{21B23082-CD55-4825-A67B-5BAA8D3E567C}"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5AB0AE-5583-45BD-8487-85D2D40429DB}" type="doc">
      <dgm:prSet loTypeId="urn:microsoft.com/office/officeart/2005/8/layout/pyramid2" loCatId="list" qsTypeId="urn:microsoft.com/office/officeart/2005/8/quickstyle/simple1" qsCatId="simple" csTypeId="urn:microsoft.com/office/officeart/2005/8/colors/accent1_2" csCatId="accent1" phldr="1"/>
      <dgm:spPr/>
    </dgm:pt>
    <dgm:pt modelId="{82D6C0E0-2994-4B1F-A3B6-727BFF1A2855}">
      <dgm:prSet phldrT="[Text]" custT="1"/>
      <dgm:spPr/>
      <dgm:t>
        <a:bodyPr/>
        <a:lstStyle/>
        <a:p>
          <a:pPr>
            <a:lnSpc>
              <a:spcPts val="2160"/>
            </a:lnSpc>
          </a:pPr>
          <a:r>
            <a:rPr lang="en-US" sz="1800" dirty="0" err="1" smtClean="0"/>
            <a:t>crearea</a:t>
          </a:r>
          <a:r>
            <a:rPr lang="en-US" sz="1800" dirty="0" smtClean="0"/>
            <a:t> </a:t>
          </a:r>
          <a:r>
            <a:rPr lang="en-US" sz="1800" dirty="0" err="1" smtClean="0"/>
            <a:t>pentru</a:t>
          </a:r>
          <a:r>
            <a:rPr lang="en-US" sz="1800" dirty="0" smtClean="0"/>
            <a:t> </a:t>
          </a:r>
          <a:r>
            <a:rPr lang="en-US" sz="1800" dirty="0" err="1" smtClean="0"/>
            <a:t>tinerii</a:t>
          </a:r>
          <a:r>
            <a:rPr lang="en-US" sz="1800" dirty="0" smtClean="0"/>
            <a:t> </a:t>
          </a:r>
          <a:r>
            <a:rPr lang="en-US" sz="1800" dirty="0" err="1" smtClean="0"/>
            <a:t>cercetători</a:t>
          </a:r>
          <a:r>
            <a:rPr lang="en-US" sz="1800" dirty="0" smtClean="0"/>
            <a:t> a </a:t>
          </a:r>
          <a:r>
            <a:rPr lang="en-US" sz="1800" dirty="0" err="1" smtClean="0"/>
            <a:t>unei</a:t>
          </a:r>
          <a:r>
            <a:rPr lang="en-US" sz="1800" dirty="0" smtClean="0"/>
            <a:t> </a:t>
          </a:r>
          <a:r>
            <a:rPr lang="en-US" sz="1800" dirty="0" err="1" smtClean="0"/>
            <a:t>şanse</a:t>
          </a:r>
          <a:r>
            <a:rPr lang="en-US" sz="1800" dirty="0" smtClean="0"/>
            <a:t> </a:t>
          </a:r>
          <a:r>
            <a:rPr lang="en-US" sz="1800" dirty="0" err="1" smtClean="0"/>
            <a:t>suplimentare</a:t>
          </a:r>
          <a:r>
            <a:rPr lang="en-US" sz="1800" dirty="0" smtClean="0"/>
            <a:t> de </a:t>
          </a:r>
          <a:r>
            <a:rPr lang="en-US" sz="1800" dirty="0" err="1" smtClean="0"/>
            <a:t>obţinere</a:t>
          </a:r>
          <a:r>
            <a:rPr lang="en-US" sz="1800" dirty="0" smtClean="0"/>
            <a:t> a </a:t>
          </a:r>
          <a:r>
            <a:rPr lang="en-US" sz="1800" dirty="0" err="1" smtClean="0"/>
            <a:t>unei</a:t>
          </a:r>
          <a:r>
            <a:rPr lang="en-US" sz="1800" dirty="0" smtClean="0"/>
            <a:t> </a:t>
          </a:r>
          <a:r>
            <a:rPr lang="en-US" sz="1800" dirty="0" err="1" smtClean="0"/>
            <a:t>poziţii</a:t>
          </a:r>
          <a:r>
            <a:rPr lang="en-US" sz="1800" dirty="0" smtClean="0"/>
            <a:t> </a:t>
          </a:r>
          <a:r>
            <a:rPr lang="en-US" sz="1800" dirty="0" err="1" smtClean="0"/>
            <a:t>profesionale</a:t>
          </a:r>
          <a:r>
            <a:rPr lang="en-US" sz="1800" dirty="0" smtClean="0"/>
            <a:t> stabile </a:t>
          </a:r>
          <a:r>
            <a:rPr lang="en-US" sz="1800" dirty="0" err="1" smtClean="0"/>
            <a:t>în</a:t>
          </a:r>
          <a:r>
            <a:rPr lang="en-US" sz="1800" dirty="0" smtClean="0"/>
            <a:t> </a:t>
          </a:r>
          <a:r>
            <a:rPr lang="en-US" sz="1800" dirty="0" err="1" smtClean="0"/>
            <a:t>unităţi</a:t>
          </a:r>
          <a:r>
            <a:rPr lang="en-US" sz="1800" dirty="0" smtClean="0"/>
            <a:t> cu </a:t>
          </a:r>
          <a:r>
            <a:rPr lang="en-US" sz="1800" dirty="0" err="1" smtClean="0"/>
            <a:t>profil</a:t>
          </a:r>
          <a:r>
            <a:rPr lang="en-US" sz="1800" dirty="0" smtClean="0"/>
            <a:t> de cercetare din </a:t>
          </a:r>
          <a:r>
            <a:rPr lang="en-US" sz="1800" dirty="0" err="1" smtClean="0"/>
            <a:t>ţară</a:t>
          </a:r>
          <a:r>
            <a:rPr lang="en-US" sz="1800" dirty="0" smtClean="0"/>
            <a:t>;  </a:t>
          </a:r>
        </a:p>
      </dgm:t>
    </dgm:pt>
    <dgm:pt modelId="{4635B8CF-13AF-4C6F-AC04-A45DD71128DC}" type="parTrans" cxnId="{39748D4D-7F20-4D5A-8261-3D0ABA7BF317}">
      <dgm:prSet/>
      <dgm:spPr/>
      <dgm:t>
        <a:bodyPr/>
        <a:lstStyle/>
        <a:p>
          <a:endParaRPr lang="en-US" sz="1800"/>
        </a:p>
      </dgm:t>
    </dgm:pt>
    <dgm:pt modelId="{0BE0EA5A-F29F-43A4-B293-C677AB9701BE}" type="sibTrans" cxnId="{39748D4D-7F20-4D5A-8261-3D0ABA7BF317}">
      <dgm:prSet/>
      <dgm:spPr/>
      <dgm:t>
        <a:bodyPr/>
        <a:lstStyle/>
        <a:p>
          <a:endParaRPr lang="en-US" sz="1800"/>
        </a:p>
      </dgm:t>
    </dgm:pt>
    <dgm:pt modelId="{63A511C4-66FF-4BCE-86F7-28DFAEAF8AE0}">
      <dgm:prSet phldrT="[Text]" custT="1"/>
      <dgm:spPr/>
      <dgm:t>
        <a:bodyPr/>
        <a:lstStyle/>
        <a:p>
          <a:pPr>
            <a:lnSpc>
              <a:spcPts val="2160"/>
            </a:lnSpc>
          </a:pPr>
          <a:r>
            <a:rPr lang="en-US" sz="1800" dirty="0" err="1" smtClean="0"/>
            <a:t>asigurarea</a:t>
          </a:r>
          <a:r>
            <a:rPr lang="en-US" sz="1800" dirty="0" smtClean="0"/>
            <a:t> </a:t>
          </a:r>
          <a:r>
            <a:rPr lang="en-US" sz="1800" dirty="0" err="1" smtClean="0"/>
            <a:t>suportului</a:t>
          </a:r>
          <a:r>
            <a:rPr lang="en-US" sz="1800" dirty="0" smtClean="0"/>
            <a:t> </a:t>
          </a:r>
          <a:r>
            <a:rPr lang="en-US" sz="1800" dirty="0" err="1" smtClean="0"/>
            <a:t>financiar</a:t>
          </a:r>
          <a:r>
            <a:rPr lang="en-US" sz="1800" dirty="0" smtClean="0"/>
            <a:t> </a:t>
          </a:r>
          <a:r>
            <a:rPr lang="en-US" sz="1800" dirty="0" err="1" smtClean="0"/>
            <a:t>şi</a:t>
          </a:r>
          <a:r>
            <a:rPr lang="en-US" sz="1800" dirty="0" smtClean="0"/>
            <a:t> logistic </a:t>
          </a:r>
          <a:r>
            <a:rPr lang="en-US" sz="1800" dirty="0" err="1" smtClean="0"/>
            <a:t>necesar</a:t>
          </a:r>
          <a:r>
            <a:rPr lang="en-US" sz="1800" dirty="0" smtClean="0"/>
            <a:t> </a:t>
          </a:r>
          <a:r>
            <a:rPr lang="en-US" sz="1800" dirty="0" err="1" smtClean="0"/>
            <a:t>tinerilor</a:t>
          </a:r>
          <a:r>
            <a:rPr lang="en-US" sz="1800" dirty="0" smtClean="0"/>
            <a:t>, </a:t>
          </a:r>
          <a:r>
            <a:rPr lang="en-US" sz="1800" dirty="0" err="1" smtClean="0"/>
            <a:t>doctori</a:t>
          </a:r>
          <a:r>
            <a:rPr lang="en-US" sz="1800" dirty="0" smtClean="0"/>
            <a:t> </a:t>
          </a:r>
          <a:r>
            <a:rPr lang="en-US" sz="1800" dirty="0" err="1" smtClean="0"/>
            <a:t>în</a:t>
          </a:r>
          <a:r>
            <a:rPr lang="en-US" sz="1800" dirty="0" smtClean="0"/>
            <a:t> </a:t>
          </a:r>
          <a:r>
            <a:rPr lang="en-US" sz="1800" dirty="0" err="1" smtClean="0"/>
            <a:t>ştiinţe</a:t>
          </a:r>
          <a:r>
            <a:rPr lang="en-US" sz="1800" dirty="0" smtClean="0"/>
            <a:t>, </a:t>
          </a:r>
          <a:r>
            <a:rPr lang="en-US" sz="1800" dirty="0" err="1" smtClean="0"/>
            <a:t>pentru</a:t>
          </a:r>
          <a:r>
            <a:rPr lang="en-US" sz="1800" dirty="0" smtClean="0"/>
            <a:t> </a:t>
          </a:r>
          <a:r>
            <a:rPr lang="en-US" sz="1800" dirty="0" err="1" smtClean="0"/>
            <a:t>efectuarea</a:t>
          </a:r>
          <a:r>
            <a:rPr lang="en-US" sz="1800" dirty="0" smtClean="0"/>
            <a:t> </a:t>
          </a:r>
          <a:r>
            <a:rPr lang="en-US" sz="1800" dirty="0" err="1" smtClean="0"/>
            <a:t>în</a:t>
          </a:r>
          <a:r>
            <a:rPr lang="en-US" sz="1800" dirty="0" smtClean="0"/>
            <a:t> </a:t>
          </a:r>
          <a:r>
            <a:rPr lang="en-US" sz="1800" dirty="0" err="1" smtClean="0"/>
            <a:t>ţară</a:t>
          </a:r>
          <a:r>
            <a:rPr lang="en-US" sz="1800" dirty="0" smtClean="0"/>
            <a:t> de </a:t>
          </a:r>
          <a:r>
            <a:rPr lang="en-US" sz="1800" dirty="0" err="1" smtClean="0"/>
            <a:t>activităţi</a:t>
          </a:r>
          <a:r>
            <a:rPr lang="en-US" sz="1800" dirty="0" smtClean="0"/>
            <a:t> de cercetare; </a:t>
          </a:r>
          <a:endParaRPr lang="en-US" sz="1800" dirty="0"/>
        </a:p>
      </dgm:t>
    </dgm:pt>
    <dgm:pt modelId="{9D872507-6394-4D70-A36F-D97728DE38BD}" type="parTrans" cxnId="{20ADD363-F715-45B9-B03A-2C7111B67CEF}">
      <dgm:prSet/>
      <dgm:spPr/>
      <dgm:t>
        <a:bodyPr/>
        <a:lstStyle/>
        <a:p>
          <a:endParaRPr lang="en-US" sz="1800"/>
        </a:p>
      </dgm:t>
    </dgm:pt>
    <dgm:pt modelId="{33BE1900-D2B4-420A-8705-1D7404D3597E}" type="sibTrans" cxnId="{20ADD363-F715-45B9-B03A-2C7111B67CEF}">
      <dgm:prSet/>
      <dgm:spPr/>
      <dgm:t>
        <a:bodyPr/>
        <a:lstStyle/>
        <a:p>
          <a:endParaRPr lang="en-US" sz="1800"/>
        </a:p>
      </dgm:t>
    </dgm:pt>
    <dgm:pt modelId="{8969B9A1-85AC-49DA-8A56-4CF73B95709C}">
      <dgm:prSet phldrT="[Text]" custT="1"/>
      <dgm:spPr/>
      <dgm:t>
        <a:bodyPr/>
        <a:lstStyle/>
        <a:p>
          <a:pPr>
            <a:lnSpc>
              <a:spcPts val="2160"/>
            </a:lnSpc>
          </a:pPr>
          <a:r>
            <a:rPr lang="en-US" sz="1800" dirty="0" err="1" smtClean="0"/>
            <a:t>creşterea</a:t>
          </a:r>
          <a:r>
            <a:rPr lang="en-US" sz="1800" dirty="0" smtClean="0"/>
            <a:t> </a:t>
          </a:r>
          <a:r>
            <a:rPr lang="en-US" sz="1800" dirty="0" err="1" smtClean="0"/>
            <a:t>vizibilităţii</a:t>
          </a:r>
          <a:r>
            <a:rPr lang="en-US" sz="1800" dirty="0" smtClean="0"/>
            <a:t> </a:t>
          </a:r>
          <a:r>
            <a:rPr lang="en-US" sz="1800" dirty="0" err="1" smtClean="0"/>
            <a:t>cercetării</a:t>
          </a:r>
          <a:r>
            <a:rPr lang="en-US" sz="1800" dirty="0" smtClean="0"/>
            <a:t> </a:t>
          </a:r>
          <a:r>
            <a:rPr lang="en-US" sz="1800" dirty="0" err="1" smtClean="0"/>
            <a:t>româneşti</a:t>
          </a:r>
          <a:r>
            <a:rPr lang="en-US" sz="1800" dirty="0" smtClean="0"/>
            <a:t> </a:t>
          </a:r>
          <a:r>
            <a:rPr lang="en-US" sz="1800" dirty="0" err="1" smtClean="0"/>
            <a:t>în</a:t>
          </a:r>
          <a:r>
            <a:rPr lang="en-US" sz="1800" dirty="0" smtClean="0"/>
            <a:t> plan </a:t>
          </a:r>
          <a:r>
            <a:rPr lang="en-US" sz="1800" dirty="0" err="1" smtClean="0"/>
            <a:t>internaţional</a:t>
          </a:r>
          <a:r>
            <a:rPr lang="en-US" sz="1800" dirty="0" smtClean="0"/>
            <a:t>, </a:t>
          </a:r>
          <a:r>
            <a:rPr lang="en-US" sz="1800" dirty="0" err="1" smtClean="0"/>
            <a:t>prin</a:t>
          </a:r>
          <a:r>
            <a:rPr lang="en-US" sz="1800" dirty="0" smtClean="0"/>
            <a:t> </a:t>
          </a:r>
          <a:r>
            <a:rPr lang="en-US" sz="1800" dirty="0" err="1" smtClean="0"/>
            <a:t>creşterea</a:t>
          </a:r>
          <a:r>
            <a:rPr lang="en-US" sz="1800" dirty="0" smtClean="0"/>
            <a:t> </a:t>
          </a:r>
          <a:r>
            <a:rPr lang="en-US" sz="1800" dirty="0" err="1" smtClean="0"/>
            <a:t>calităţii</a:t>
          </a:r>
          <a:r>
            <a:rPr lang="en-US" sz="1800" dirty="0" smtClean="0"/>
            <a:t> </a:t>
          </a:r>
          <a:r>
            <a:rPr lang="en-US" sz="1800" dirty="0" err="1" smtClean="0"/>
            <a:t>şi</a:t>
          </a:r>
          <a:r>
            <a:rPr lang="en-US" sz="1800" dirty="0" smtClean="0"/>
            <a:t> </a:t>
          </a:r>
          <a:r>
            <a:rPr lang="en-US" sz="1800" dirty="0" err="1" smtClean="0"/>
            <a:t>mai</a:t>
          </a:r>
          <a:r>
            <a:rPr lang="en-US" sz="1800" dirty="0" smtClean="0"/>
            <a:t> </a:t>
          </a:r>
          <a:r>
            <a:rPr lang="en-US" sz="1800" dirty="0" err="1" smtClean="0"/>
            <a:t>buna</a:t>
          </a:r>
          <a:r>
            <a:rPr lang="en-US" sz="1800" dirty="0" smtClean="0"/>
            <a:t> </a:t>
          </a:r>
          <a:r>
            <a:rPr lang="en-US" sz="1800" dirty="0" err="1" smtClean="0"/>
            <a:t>valorificare</a:t>
          </a:r>
          <a:r>
            <a:rPr lang="en-US" sz="1800" dirty="0" smtClean="0"/>
            <a:t> a </a:t>
          </a:r>
          <a:r>
            <a:rPr lang="en-US" sz="1800" dirty="0" err="1" smtClean="0"/>
            <a:t>rezultatelor</a:t>
          </a:r>
          <a:r>
            <a:rPr lang="en-US" sz="1800" dirty="0" smtClean="0"/>
            <a:t> </a:t>
          </a:r>
          <a:r>
            <a:rPr lang="en-US" sz="1800" dirty="0" err="1" smtClean="0"/>
            <a:t>cercetării</a:t>
          </a:r>
          <a:r>
            <a:rPr lang="en-US" sz="1800" dirty="0" smtClean="0"/>
            <a:t>; </a:t>
          </a:r>
          <a:endParaRPr lang="en-US" sz="1800" dirty="0"/>
        </a:p>
      </dgm:t>
    </dgm:pt>
    <dgm:pt modelId="{16ABAD3A-EB95-474E-AB84-2E23A959A5E1}" type="parTrans" cxnId="{89D0CC9A-FEF2-47CA-B64D-7CA89166071C}">
      <dgm:prSet/>
      <dgm:spPr/>
      <dgm:t>
        <a:bodyPr/>
        <a:lstStyle/>
        <a:p>
          <a:endParaRPr lang="en-US" sz="1800"/>
        </a:p>
      </dgm:t>
    </dgm:pt>
    <dgm:pt modelId="{6BF84834-9D30-4C37-A16C-8C73D362D4E2}" type="sibTrans" cxnId="{89D0CC9A-FEF2-47CA-B64D-7CA89166071C}">
      <dgm:prSet/>
      <dgm:spPr/>
      <dgm:t>
        <a:bodyPr/>
        <a:lstStyle/>
        <a:p>
          <a:endParaRPr lang="en-US" sz="1800"/>
        </a:p>
      </dgm:t>
    </dgm:pt>
    <dgm:pt modelId="{5C8C8764-3F5B-493D-AD95-7358AD406BAC}">
      <dgm:prSet custT="1"/>
      <dgm:spPr/>
      <dgm:t>
        <a:bodyPr/>
        <a:lstStyle/>
        <a:p>
          <a:pPr>
            <a:lnSpc>
              <a:spcPts val="2160"/>
            </a:lnSpc>
          </a:pPr>
          <a:r>
            <a:rPr lang="en-US" sz="1800" dirty="0" err="1" smtClean="0"/>
            <a:t>creşterea</a:t>
          </a:r>
          <a:r>
            <a:rPr lang="en-US" sz="1800" dirty="0" smtClean="0"/>
            <a:t> </a:t>
          </a:r>
          <a:r>
            <a:rPr lang="en-US" sz="1800" dirty="0" err="1" smtClean="0"/>
            <a:t>numărului</a:t>
          </a:r>
          <a:r>
            <a:rPr lang="en-US" sz="1800" dirty="0" smtClean="0"/>
            <a:t> de </a:t>
          </a:r>
          <a:r>
            <a:rPr lang="en-US" sz="1800" dirty="0" err="1" smtClean="0"/>
            <a:t>cercetători</a:t>
          </a:r>
          <a:r>
            <a:rPr lang="en-US" sz="1800" dirty="0" smtClean="0"/>
            <a:t> cu </a:t>
          </a:r>
          <a:r>
            <a:rPr lang="en-US" sz="1800" dirty="0" err="1" smtClean="0"/>
            <a:t>normă</a:t>
          </a:r>
          <a:r>
            <a:rPr lang="en-US" sz="1800" dirty="0" smtClean="0"/>
            <a:t> </a:t>
          </a:r>
          <a:r>
            <a:rPr lang="en-US" sz="1800" dirty="0" err="1" smtClean="0"/>
            <a:t>întreagă</a:t>
          </a:r>
          <a:r>
            <a:rPr lang="en-US" sz="1800" dirty="0" smtClean="0"/>
            <a:t> </a:t>
          </a:r>
          <a:r>
            <a:rPr lang="en-US" sz="1800" dirty="0" err="1" smtClean="0"/>
            <a:t>finanţaţi</a:t>
          </a:r>
          <a:r>
            <a:rPr lang="en-US" sz="1800" dirty="0" smtClean="0"/>
            <a:t> </a:t>
          </a:r>
          <a:r>
            <a:rPr lang="en-US" sz="1800" dirty="0" err="1" smtClean="0"/>
            <a:t>prin</a:t>
          </a:r>
          <a:r>
            <a:rPr lang="en-US" sz="1800" dirty="0" smtClean="0"/>
            <a:t> </a:t>
          </a:r>
          <a:r>
            <a:rPr lang="en-US" sz="1800" dirty="0" err="1" smtClean="0"/>
            <a:t>proiecte</a:t>
          </a:r>
          <a:r>
            <a:rPr lang="en-US" sz="1800" dirty="0" smtClean="0"/>
            <a:t> de cercetare </a:t>
          </a:r>
          <a:r>
            <a:rPr lang="en-US" sz="1800" dirty="0" err="1" smtClean="0"/>
            <a:t>şi</a:t>
          </a:r>
          <a:r>
            <a:rPr lang="en-US" sz="1800" dirty="0" smtClean="0"/>
            <a:t> </a:t>
          </a:r>
          <a:r>
            <a:rPr lang="en-US" sz="1800" dirty="0" err="1" smtClean="0"/>
            <a:t>angajaţi</a:t>
          </a:r>
          <a:r>
            <a:rPr lang="en-US" sz="1800" dirty="0" smtClean="0"/>
            <a:t> </a:t>
          </a:r>
          <a:r>
            <a:rPr lang="en-US" sz="1800" dirty="0" err="1" smtClean="0"/>
            <a:t>în</a:t>
          </a:r>
          <a:r>
            <a:rPr lang="en-US" sz="1800" dirty="0" smtClean="0"/>
            <a:t> </a:t>
          </a:r>
          <a:r>
            <a:rPr lang="en-US" sz="1800" dirty="0" err="1" smtClean="0"/>
            <a:t>unităţi</a:t>
          </a:r>
          <a:r>
            <a:rPr lang="en-US" sz="1800" dirty="0" smtClean="0"/>
            <a:t> de cercetare din </a:t>
          </a:r>
          <a:r>
            <a:rPr lang="en-US" sz="1800" dirty="0" err="1" smtClean="0"/>
            <a:t>România</a:t>
          </a:r>
          <a:r>
            <a:rPr lang="en-US" sz="1800" dirty="0" smtClean="0"/>
            <a:t>. </a:t>
          </a:r>
          <a:endParaRPr lang="en-US" sz="1800" dirty="0"/>
        </a:p>
      </dgm:t>
    </dgm:pt>
    <dgm:pt modelId="{09B3F2A7-C22C-4EC9-810A-72AAF2F43173}" type="parTrans" cxnId="{9F04307E-9B33-4CCC-B5D2-78FCE02C25E0}">
      <dgm:prSet/>
      <dgm:spPr/>
      <dgm:t>
        <a:bodyPr/>
        <a:lstStyle/>
        <a:p>
          <a:endParaRPr lang="en-US" sz="1800"/>
        </a:p>
      </dgm:t>
    </dgm:pt>
    <dgm:pt modelId="{324DEDA8-8721-49F2-A471-115AED3059B5}" type="sibTrans" cxnId="{9F04307E-9B33-4CCC-B5D2-78FCE02C25E0}">
      <dgm:prSet/>
      <dgm:spPr/>
      <dgm:t>
        <a:bodyPr/>
        <a:lstStyle/>
        <a:p>
          <a:endParaRPr lang="en-US" sz="1800"/>
        </a:p>
      </dgm:t>
    </dgm:pt>
    <dgm:pt modelId="{C3FEC9A7-0BB0-4522-B53E-DB28371FB0D1}" type="pres">
      <dgm:prSet presAssocID="{FB5AB0AE-5583-45BD-8487-85D2D40429DB}" presName="compositeShape" presStyleCnt="0">
        <dgm:presLayoutVars>
          <dgm:dir/>
          <dgm:resizeHandles/>
        </dgm:presLayoutVars>
      </dgm:prSet>
      <dgm:spPr/>
    </dgm:pt>
    <dgm:pt modelId="{EEBC39CD-DAE4-451D-8E55-6EA182CD8DED}" type="pres">
      <dgm:prSet presAssocID="{FB5AB0AE-5583-45BD-8487-85D2D40429DB}" presName="pyramid" presStyleLbl="node1" presStyleIdx="0" presStyleCnt="1"/>
      <dgm:spPr/>
    </dgm:pt>
    <dgm:pt modelId="{8526A0AC-00F3-497C-B301-528908DFE537}" type="pres">
      <dgm:prSet presAssocID="{FB5AB0AE-5583-45BD-8487-85D2D40429DB}" presName="theList" presStyleCnt="0"/>
      <dgm:spPr/>
    </dgm:pt>
    <dgm:pt modelId="{80B1571A-6893-4F5A-9180-9D389D77670B}" type="pres">
      <dgm:prSet presAssocID="{82D6C0E0-2994-4B1F-A3B6-727BFF1A2855}" presName="aNode" presStyleLbl="fgAcc1" presStyleIdx="0" presStyleCnt="4" custScaleX="196246">
        <dgm:presLayoutVars>
          <dgm:bulletEnabled val="1"/>
        </dgm:presLayoutVars>
      </dgm:prSet>
      <dgm:spPr/>
      <dgm:t>
        <a:bodyPr/>
        <a:lstStyle/>
        <a:p>
          <a:endParaRPr lang="en-US"/>
        </a:p>
      </dgm:t>
    </dgm:pt>
    <dgm:pt modelId="{34AB1C9A-ECAB-4799-9073-B7440670B9F5}" type="pres">
      <dgm:prSet presAssocID="{82D6C0E0-2994-4B1F-A3B6-727BFF1A2855}" presName="aSpace" presStyleCnt="0"/>
      <dgm:spPr/>
    </dgm:pt>
    <dgm:pt modelId="{2D28167E-FFBE-44B6-9E2D-80D90E3CC32B}" type="pres">
      <dgm:prSet presAssocID="{63A511C4-66FF-4BCE-86F7-28DFAEAF8AE0}" presName="aNode" presStyleLbl="fgAcc1" presStyleIdx="1" presStyleCnt="4" custScaleX="193662" custLinFactNeighborX="-3" custLinFactNeighborY="49150">
        <dgm:presLayoutVars>
          <dgm:bulletEnabled val="1"/>
        </dgm:presLayoutVars>
      </dgm:prSet>
      <dgm:spPr/>
      <dgm:t>
        <a:bodyPr/>
        <a:lstStyle/>
        <a:p>
          <a:endParaRPr lang="en-US"/>
        </a:p>
      </dgm:t>
    </dgm:pt>
    <dgm:pt modelId="{945A92DC-FAFC-4D65-9F1D-AC0FAA7AAE87}" type="pres">
      <dgm:prSet presAssocID="{63A511C4-66FF-4BCE-86F7-28DFAEAF8AE0}" presName="aSpace" presStyleCnt="0"/>
      <dgm:spPr/>
    </dgm:pt>
    <dgm:pt modelId="{04D437EE-B569-4C10-9EAD-8D1BD3ABF839}" type="pres">
      <dgm:prSet presAssocID="{8969B9A1-85AC-49DA-8A56-4CF73B95709C}" presName="aNode" presStyleLbl="fgAcc1" presStyleIdx="2" presStyleCnt="4" custScaleX="193662" custLinFactY="12366" custLinFactNeighborX="-3" custLinFactNeighborY="100000">
        <dgm:presLayoutVars>
          <dgm:bulletEnabled val="1"/>
        </dgm:presLayoutVars>
      </dgm:prSet>
      <dgm:spPr/>
      <dgm:t>
        <a:bodyPr/>
        <a:lstStyle/>
        <a:p>
          <a:endParaRPr lang="en-US"/>
        </a:p>
      </dgm:t>
    </dgm:pt>
    <dgm:pt modelId="{B9D3C4A5-7CEA-4F6B-A9F1-2DFCEC95220D}" type="pres">
      <dgm:prSet presAssocID="{8969B9A1-85AC-49DA-8A56-4CF73B95709C}" presName="aSpace" presStyleCnt="0"/>
      <dgm:spPr/>
    </dgm:pt>
    <dgm:pt modelId="{DC12FF6E-14ED-4F96-83CC-6BB97434266D}" type="pres">
      <dgm:prSet presAssocID="{5C8C8764-3F5B-493D-AD95-7358AD406BAC}" presName="aNode" presStyleLbl="fgAcc1" presStyleIdx="3" presStyleCnt="4" custScaleX="196616" custLinFactY="31087" custLinFactNeighborX="3041" custLinFactNeighborY="100000">
        <dgm:presLayoutVars>
          <dgm:bulletEnabled val="1"/>
        </dgm:presLayoutVars>
      </dgm:prSet>
      <dgm:spPr/>
      <dgm:t>
        <a:bodyPr/>
        <a:lstStyle/>
        <a:p>
          <a:endParaRPr lang="en-US"/>
        </a:p>
      </dgm:t>
    </dgm:pt>
    <dgm:pt modelId="{F0EFB76D-64FA-41D9-B25C-A897BC5978DB}" type="pres">
      <dgm:prSet presAssocID="{5C8C8764-3F5B-493D-AD95-7358AD406BAC}" presName="aSpace" presStyleCnt="0"/>
      <dgm:spPr/>
    </dgm:pt>
  </dgm:ptLst>
  <dgm:cxnLst>
    <dgm:cxn modelId="{E7D96575-4A82-4A0A-AD73-0D14F4D5E8B5}" type="presOf" srcId="{63A511C4-66FF-4BCE-86F7-28DFAEAF8AE0}" destId="{2D28167E-FFBE-44B6-9E2D-80D90E3CC32B}" srcOrd="0" destOrd="0" presId="urn:microsoft.com/office/officeart/2005/8/layout/pyramid2"/>
    <dgm:cxn modelId="{F30F3749-791F-4D6F-9516-C584E93CEFCB}" type="presOf" srcId="{82D6C0E0-2994-4B1F-A3B6-727BFF1A2855}" destId="{80B1571A-6893-4F5A-9180-9D389D77670B}" srcOrd="0" destOrd="0" presId="urn:microsoft.com/office/officeart/2005/8/layout/pyramid2"/>
    <dgm:cxn modelId="{39748D4D-7F20-4D5A-8261-3D0ABA7BF317}" srcId="{FB5AB0AE-5583-45BD-8487-85D2D40429DB}" destId="{82D6C0E0-2994-4B1F-A3B6-727BFF1A2855}" srcOrd="0" destOrd="0" parTransId="{4635B8CF-13AF-4C6F-AC04-A45DD71128DC}" sibTransId="{0BE0EA5A-F29F-43A4-B293-C677AB9701BE}"/>
    <dgm:cxn modelId="{C0F155F4-1950-41AE-9B3C-E47E7ECEDE3B}" type="presOf" srcId="{8969B9A1-85AC-49DA-8A56-4CF73B95709C}" destId="{04D437EE-B569-4C10-9EAD-8D1BD3ABF839}" srcOrd="0" destOrd="0" presId="urn:microsoft.com/office/officeart/2005/8/layout/pyramid2"/>
    <dgm:cxn modelId="{5312EF0F-B656-47AF-8498-888D70EE5EA7}" type="presOf" srcId="{5C8C8764-3F5B-493D-AD95-7358AD406BAC}" destId="{DC12FF6E-14ED-4F96-83CC-6BB97434266D}" srcOrd="0" destOrd="0" presId="urn:microsoft.com/office/officeart/2005/8/layout/pyramid2"/>
    <dgm:cxn modelId="{9F04307E-9B33-4CCC-B5D2-78FCE02C25E0}" srcId="{FB5AB0AE-5583-45BD-8487-85D2D40429DB}" destId="{5C8C8764-3F5B-493D-AD95-7358AD406BAC}" srcOrd="3" destOrd="0" parTransId="{09B3F2A7-C22C-4EC9-810A-72AAF2F43173}" sibTransId="{324DEDA8-8721-49F2-A471-115AED3059B5}"/>
    <dgm:cxn modelId="{20ADD363-F715-45B9-B03A-2C7111B67CEF}" srcId="{FB5AB0AE-5583-45BD-8487-85D2D40429DB}" destId="{63A511C4-66FF-4BCE-86F7-28DFAEAF8AE0}" srcOrd="1" destOrd="0" parTransId="{9D872507-6394-4D70-A36F-D97728DE38BD}" sibTransId="{33BE1900-D2B4-420A-8705-1D7404D3597E}"/>
    <dgm:cxn modelId="{757576B6-0531-430B-B6AE-106898462FCB}" type="presOf" srcId="{FB5AB0AE-5583-45BD-8487-85D2D40429DB}" destId="{C3FEC9A7-0BB0-4522-B53E-DB28371FB0D1}" srcOrd="0" destOrd="0" presId="urn:microsoft.com/office/officeart/2005/8/layout/pyramid2"/>
    <dgm:cxn modelId="{89D0CC9A-FEF2-47CA-B64D-7CA89166071C}" srcId="{FB5AB0AE-5583-45BD-8487-85D2D40429DB}" destId="{8969B9A1-85AC-49DA-8A56-4CF73B95709C}" srcOrd="2" destOrd="0" parTransId="{16ABAD3A-EB95-474E-AB84-2E23A959A5E1}" sibTransId="{6BF84834-9D30-4C37-A16C-8C73D362D4E2}"/>
    <dgm:cxn modelId="{4CDBF526-DA56-4ED9-B1DC-5606E0FDF765}" type="presParOf" srcId="{C3FEC9A7-0BB0-4522-B53E-DB28371FB0D1}" destId="{EEBC39CD-DAE4-451D-8E55-6EA182CD8DED}" srcOrd="0" destOrd="0" presId="urn:microsoft.com/office/officeart/2005/8/layout/pyramid2"/>
    <dgm:cxn modelId="{0EE415F5-D9EB-4FC4-820E-912F709DFFF1}" type="presParOf" srcId="{C3FEC9A7-0BB0-4522-B53E-DB28371FB0D1}" destId="{8526A0AC-00F3-497C-B301-528908DFE537}" srcOrd="1" destOrd="0" presId="urn:microsoft.com/office/officeart/2005/8/layout/pyramid2"/>
    <dgm:cxn modelId="{99E27D40-1946-474B-A2CF-16FDEA164AA1}" type="presParOf" srcId="{8526A0AC-00F3-497C-B301-528908DFE537}" destId="{80B1571A-6893-4F5A-9180-9D389D77670B}" srcOrd="0" destOrd="0" presId="urn:microsoft.com/office/officeart/2005/8/layout/pyramid2"/>
    <dgm:cxn modelId="{DCB5E0C6-8417-4203-8888-7CCDFF82DAC3}" type="presParOf" srcId="{8526A0AC-00F3-497C-B301-528908DFE537}" destId="{34AB1C9A-ECAB-4799-9073-B7440670B9F5}" srcOrd="1" destOrd="0" presId="urn:microsoft.com/office/officeart/2005/8/layout/pyramid2"/>
    <dgm:cxn modelId="{21F24735-EE95-426C-B08C-016A83BCA873}" type="presParOf" srcId="{8526A0AC-00F3-497C-B301-528908DFE537}" destId="{2D28167E-FFBE-44B6-9E2D-80D90E3CC32B}" srcOrd="2" destOrd="0" presId="urn:microsoft.com/office/officeart/2005/8/layout/pyramid2"/>
    <dgm:cxn modelId="{422AA4F2-9EC0-4811-95EC-5C5D99DD2017}" type="presParOf" srcId="{8526A0AC-00F3-497C-B301-528908DFE537}" destId="{945A92DC-FAFC-4D65-9F1D-AC0FAA7AAE87}" srcOrd="3" destOrd="0" presId="urn:microsoft.com/office/officeart/2005/8/layout/pyramid2"/>
    <dgm:cxn modelId="{8E0DA32C-0608-4131-A8D7-BA1ECB688E26}" type="presParOf" srcId="{8526A0AC-00F3-497C-B301-528908DFE537}" destId="{04D437EE-B569-4C10-9EAD-8D1BD3ABF839}" srcOrd="4" destOrd="0" presId="urn:microsoft.com/office/officeart/2005/8/layout/pyramid2"/>
    <dgm:cxn modelId="{29EBE886-14FF-474F-B801-E49B4CC7B057}" type="presParOf" srcId="{8526A0AC-00F3-497C-B301-528908DFE537}" destId="{B9D3C4A5-7CEA-4F6B-A9F1-2DFCEC95220D}" srcOrd="5" destOrd="0" presId="urn:microsoft.com/office/officeart/2005/8/layout/pyramid2"/>
    <dgm:cxn modelId="{E9B33989-9B1B-4B1E-B2E4-0B7B0F773415}" type="presParOf" srcId="{8526A0AC-00F3-497C-B301-528908DFE537}" destId="{DC12FF6E-14ED-4F96-83CC-6BB97434266D}" srcOrd="6" destOrd="0" presId="urn:microsoft.com/office/officeart/2005/8/layout/pyramid2"/>
    <dgm:cxn modelId="{EF3900F2-D673-4D7D-9F1F-692CB9744060}" type="presParOf" srcId="{8526A0AC-00F3-497C-B301-528908DFE537}" destId="{F0EFB76D-64FA-41D9-B25C-A897BC5978D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4AAD5C-D29E-4A14-989A-DDE3D8A7A1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321DDF7-63B0-4A38-849C-BB2510AA64DC}">
      <dgm:prSet phldrT="[Text]" custT="1"/>
      <dgm:spPr/>
      <dgm:t>
        <a:bodyPr/>
        <a:lstStyle/>
        <a:p>
          <a:pPr algn="just"/>
          <a:r>
            <a:rPr lang="en-US" sz="1400" b="1" i="0" u="none" dirty="0" err="1" smtClean="0"/>
            <a:t>Anexa</a:t>
          </a:r>
          <a:r>
            <a:rPr lang="en-US" sz="1400" b="1" i="0" u="none" dirty="0" smtClean="0"/>
            <a:t> 6</a:t>
          </a:r>
          <a:r>
            <a:rPr lang="en-US" sz="1400" b="0" i="0" u="none" dirty="0" smtClean="0"/>
            <a:t> - </a:t>
          </a:r>
          <a:r>
            <a:rPr lang="en-US" sz="1400" b="0" i="0" dirty="0" smtClean="0"/>
            <a:t>Declaraţie privind </a:t>
          </a:r>
          <a:r>
            <a:rPr lang="en-US" sz="1400" b="0" i="0" dirty="0" err="1" smtClean="0"/>
            <a:t>nefinanţarea</a:t>
          </a:r>
          <a:r>
            <a:rPr lang="en-US" sz="1400" b="0" i="0" dirty="0" smtClean="0"/>
            <a:t> din alte </a:t>
          </a:r>
          <a:r>
            <a:rPr lang="en-US" sz="1400" b="0" i="0" dirty="0" err="1" smtClean="0"/>
            <a:t>surse</a:t>
          </a:r>
          <a:r>
            <a:rPr lang="en-US" sz="1400" b="0" i="0" dirty="0" smtClean="0"/>
            <a:t>, </a:t>
          </a:r>
          <a:r>
            <a:rPr lang="en-US" sz="1400" b="0" i="0" dirty="0" err="1" smtClean="0"/>
            <a:t>certificării</a:t>
          </a:r>
          <a:r>
            <a:rPr lang="en-US" sz="1400" b="0" i="0" dirty="0" smtClean="0"/>
            <a:t> </a:t>
          </a:r>
          <a:r>
            <a:rPr lang="en-US" sz="1400" b="0" i="0" dirty="0" err="1" smtClean="0"/>
            <a:t>legalităţii</a:t>
          </a:r>
          <a:r>
            <a:rPr lang="en-US" sz="1400" b="0" i="0" dirty="0" smtClean="0"/>
            <a:t> </a:t>
          </a:r>
          <a:r>
            <a:rPr lang="en-US" sz="1400" b="0" i="0" dirty="0" err="1" smtClean="0"/>
            <a:t>și</a:t>
          </a:r>
          <a:r>
            <a:rPr lang="en-US" sz="1400" b="0" i="0" dirty="0" smtClean="0"/>
            <a:t> a </a:t>
          </a:r>
          <a:r>
            <a:rPr lang="en-US" sz="1400" b="0" i="0" dirty="0" err="1" smtClean="0"/>
            <a:t>corectitudinii</a:t>
          </a:r>
          <a:r>
            <a:rPr lang="en-US" sz="1400" b="0" i="0" dirty="0" smtClean="0"/>
            <a:t> </a:t>
          </a:r>
          <a:r>
            <a:rPr lang="en-US" sz="1400" b="0" i="0" dirty="0" err="1" smtClean="0"/>
            <a:t>informațiilor</a:t>
          </a:r>
          <a:r>
            <a:rPr lang="en-US" sz="1400" b="0" i="0" dirty="0" smtClean="0"/>
            <a:t> cuprinse </a:t>
          </a:r>
          <a:r>
            <a:rPr lang="en-US" sz="1400" b="0" i="0" dirty="0" err="1" smtClean="0"/>
            <a:t>în</a:t>
          </a:r>
          <a:r>
            <a:rPr lang="en-US" sz="1400" b="0" i="0" dirty="0" smtClean="0"/>
            <a:t> </a:t>
          </a:r>
          <a:r>
            <a:rPr lang="en-US" sz="1400" b="0" i="0" dirty="0" err="1" smtClean="0"/>
            <a:t>cererea</a:t>
          </a:r>
          <a:r>
            <a:rPr lang="en-US" sz="1400" b="0" i="0" dirty="0" smtClean="0"/>
            <a:t> de </a:t>
          </a:r>
          <a:r>
            <a:rPr lang="en-US" sz="1400" b="0" i="0" dirty="0" err="1" smtClean="0"/>
            <a:t>finanțare</a:t>
          </a:r>
          <a:r>
            <a:rPr lang="en-US" sz="1400" b="0" i="0" dirty="0" smtClean="0"/>
            <a:t> </a:t>
          </a:r>
          <a:r>
            <a:rPr lang="en-US" sz="1400" b="0" i="0" dirty="0" err="1" smtClean="0"/>
            <a:t>și</a:t>
          </a:r>
          <a:r>
            <a:rPr lang="en-US" sz="1400" b="0" i="0" dirty="0" smtClean="0"/>
            <a:t> </a:t>
          </a:r>
          <a:r>
            <a:rPr lang="en-US" sz="1400" b="0" i="0" dirty="0" err="1" smtClean="0"/>
            <a:t>informațiilor</a:t>
          </a:r>
          <a:r>
            <a:rPr lang="en-US" sz="1400" b="0" i="0" dirty="0" smtClean="0"/>
            <a:t> </a:t>
          </a:r>
          <a:r>
            <a:rPr lang="en-US" sz="1400" b="0" i="0" dirty="0" err="1" smtClean="0"/>
            <a:t>completate</a:t>
          </a:r>
          <a:r>
            <a:rPr lang="en-US" sz="1400" b="0" i="0" dirty="0" smtClean="0"/>
            <a:t> </a:t>
          </a:r>
          <a:r>
            <a:rPr lang="en-US" sz="1400" b="0" i="0" dirty="0" err="1" smtClean="0"/>
            <a:t>în</a:t>
          </a:r>
          <a:r>
            <a:rPr lang="en-US" sz="1400" b="0" i="0" dirty="0" smtClean="0"/>
            <a:t> </a:t>
          </a:r>
          <a:r>
            <a:rPr lang="en-US" sz="1400" b="0" i="0" dirty="0" err="1" smtClean="0"/>
            <a:t>platforma</a:t>
          </a:r>
          <a:r>
            <a:rPr lang="en-US" sz="1400" b="0" i="0" dirty="0" smtClean="0"/>
            <a:t> de </a:t>
          </a:r>
          <a:r>
            <a:rPr lang="en-US" sz="1400" b="0" i="0" dirty="0" err="1" smtClean="0"/>
            <a:t>depunere</a:t>
          </a:r>
          <a:endParaRPr lang="en-US" sz="1400" dirty="0"/>
        </a:p>
      </dgm:t>
    </dgm:pt>
    <dgm:pt modelId="{D46FE7FC-5AA4-4C1A-BE1E-69A39BBA4933}" type="parTrans" cxnId="{CCBEDEE1-69B3-4488-86CB-56C6167336ED}">
      <dgm:prSet/>
      <dgm:spPr/>
      <dgm:t>
        <a:bodyPr/>
        <a:lstStyle/>
        <a:p>
          <a:endParaRPr lang="en-US" sz="1400"/>
        </a:p>
      </dgm:t>
    </dgm:pt>
    <dgm:pt modelId="{6C046CA0-254C-4DF3-9A11-993C44077B9C}" type="sibTrans" cxnId="{CCBEDEE1-69B3-4488-86CB-56C6167336ED}">
      <dgm:prSet/>
      <dgm:spPr/>
      <dgm:t>
        <a:bodyPr/>
        <a:lstStyle/>
        <a:p>
          <a:endParaRPr lang="en-US" sz="1400"/>
        </a:p>
      </dgm:t>
    </dgm:pt>
    <dgm:pt modelId="{63758AC3-F31F-472D-B5B8-47AA8C1D8C99}">
      <dgm:prSet phldrT="[Text]" custT="1"/>
      <dgm:spPr/>
      <dgm:t>
        <a:bodyPr/>
        <a:lstStyle/>
        <a:p>
          <a:pPr algn="just"/>
          <a:r>
            <a:rPr lang="en-US" sz="1400" b="1" i="0" u="none" dirty="0" err="1" smtClean="0"/>
            <a:t>Anexa</a:t>
          </a:r>
          <a:r>
            <a:rPr lang="en-US" sz="1400" b="1" i="0" u="none" dirty="0" smtClean="0"/>
            <a:t> 7</a:t>
          </a:r>
          <a:r>
            <a:rPr lang="en-US" sz="1400" b="0" i="0" u="none" dirty="0" smtClean="0"/>
            <a:t> - </a:t>
          </a:r>
          <a:r>
            <a:rPr lang="en-US" sz="1400" b="0" i="0" dirty="0" smtClean="0"/>
            <a:t>Declaraţie </a:t>
          </a:r>
          <a:r>
            <a:rPr lang="en-US" sz="1400" b="0" i="0" dirty="0" err="1" smtClean="0"/>
            <a:t>pe</a:t>
          </a:r>
          <a:r>
            <a:rPr lang="en-US" sz="1400" b="0" i="0" dirty="0" smtClean="0"/>
            <a:t> </a:t>
          </a:r>
          <a:r>
            <a:rPr lang="en-US" sz="1400" b="0" i="0" dirty="0" err="1" smtClean="0"/>
            <a:t>propria</a:t>
          </a:r>
          <a:r>
            <a:rPr lang="en-US" sz="1400" b="0" i="0" dirty="0" smtClean="0"/>
            <a:t> </a:t>
          </a:r>
          <a:r>
            <a:rPr lang="en-US" sz="1400" b="0" i="0" dirty="0" err="1" smtClean="0"/>
            <a:t>răspundere</a:t>
          </a:r>
          <a:r>
            <a:rPr lang="en-US" sz="1400" b="0" i="0" dirty="0" smtClean="0"/>
            <a:t> a </a:t>
          </a:r>
          <a:r>
            <a:rPr lang="en-US" sz="1400" b="0" i="0" dirty="0" err="1" smtClean="0"/>
            <a:t>instituției</a:t>
          </a:r>
          <a:r>
            <a:rPr lang="en-US" sz="1400" b="0" i="0" dirty="0" smtClean="0"/>
            <a:t> </a:t>
          </a:r>
          <a:r>
            <a:rPr lang="en-US" sz="1400" b="0" i="0" dirty="0" err="1" smtClean="0"/>
            <a:t>gazdă</a:t>
          </a:r>
          <a:r>
            <a:rPr lang="en-US" sz="1400" b="0" i="0" dirty="0" smtClean="0"/>
            <a:t> </a:t>
          </a:r>
          <a:r>
            <a:rPr lang="en-US" sz="1400" b="0" i="0" dirty="0" err="1" smtClean="0"/>
            <a:t>prin</a:t>
          </a:r>
          <a:r>
            <a:rPr lang="en-US" sz="1400" b="0" i="0" dirty="0" smtClean="0"/>
            <a:t> care se </a:t>
          </a:r>
          <a:r>
            <a:rPr lang="en-US" sz="1400" b="0" i="0" dirty="0" err="1" smtClean="0"/>
            <a:t>certifică</a:t>
          </a:r>
          <a:r>
            <a:rPr lang="en-US" sz="1400" b="0" i="0" dirty="0" smtClean="0"/>
            <a:t> </a:t>
          </a:r>
          <a:r>
            <a:rPr lang="en-US" sz="1400" b="0" i="0" dirty="0" err="1" smtClean="0"/>
            <a:t>acceptarea</a:t>
          </a:r>
          <a:r>
            <a:rPr lang="en-US" sz="1400" b="0" i="0" dirty="0" smtClean="0"/>
            <a:t> </a:t>
          </a:r>
          <a:r>
            <a:rPr lang="en-US" sz="1400" b="0" i="0" dirty="0" err="1" smtClean="0"/>
            <a:t>implementării</a:t>
          </a:r>
          <a:r>
            <a:rPr lang="en-US" sz="1400" b="0" i="0" dirty="0" smtClean="0"/>
            <a:t> </a:t>
          </a:r>
          <a:r>
            <a:rPr lang="en-US" sz="1400" b="0" i="0" dirty="0" err="1" smtClean="0"/>
            <a:t>proiectului</a:t>
          </a:r>
          <a:r>
            <a:rPr lang="en-US" sz="1400" b="0" i="0" dirty="0" smtClean="0"/>
            <a:t> </a:t>
          </a:r>
          <a:r>
            <a:rPr lang="en-US" sz="1400" b="0" i="0" dirty="0" err="1" smtClean="0"/>
            <a:t>în</a:t>
          </a:r>
          <a:r>
            <a:rPr lang="en-US" sz="1400" b="0" i="0" dirty="0" smtClean="0"/>
            <a:t> </a:t>
          </a:r>
          <a:r>
            <a:rPr lang="en-US" sz="1400" b="0" i="0" dirty="0" err="1" smtClean="0"/>
            <a:t>instituție</a:t>
          </a:r>
          <a:endParaRPr lang="en-US" sz="1400" dirty="0"/>
        </a:p>
      </dgm:t>
    </dgm:pt>
    <dgm:pt modelId="{1DA2099D-219C-43C4-A3CD-5BFB1A062424}" type="parTrans" cxnId="{4A601EEE-93AF-43C4-A4A5-D6E6F45755EB}">
      <dgm:prSet/>
      <dgm:spPr/>
      <dgm:t>
        <a:bodyPr/>
        <a:lstStyle/>
        <a:p>
          <a:endParaRPr lang="en-US" sz="1400"/>
        </a:p>
      </dgm:t>
    </dgm:pt>
    <dgm:pt modelId="{1CBB2402-E787-427E-93A1-380E9B8871BE}" type="sibTrans" cxnId="{4A601EEE-93AF-43C4-A4A5-D6E6F45755EB}">
      <dgm:prSet/>
      <dgm:spPr/>
      <dgm:t>
        <a:bodyPr/>
        <a:lstStyle/>
        <a:p>
          <a:endParaRPr lang="en-US" sz="1400"/>
        </a:p>
      </dgm:t>
    </dgm:pt>
    <dgm:pt modelId="{E6C38F41-8170-4721-8C49-7DA02CCE3F7C}">
      <dgm:prSet phldrT="[Text]" custT="1"/>
      <dgm:spPr/>
      <dgm:t>
        <a:bodyPr/>
        <a:lstStyle/>
        <a:p>
          <a:pPr algn="just"/>
          <a:r>
            <a:rPr lang="en-US" sz="1400" b="1" i="0" u="none" dirty="0" err="1" smtClean="0"/>
            <a:t>Anexa</a:t>
          </a:r>
          <a:r>
            <a:rPr lang="en-US" sz="1400" b="1" i="0" u="none" dirty="0" smtClean="0"/>
            <a:t> 8</a:t>
          </a:r>
          <a:r>
            <a:rPr lang="en-US" sz="1400" b="0" i="0" u="none" dirty="0" smtClean="0"/>
            <a:t> - </a:t>
          </a:r>
          <a:r>
            <a:rPr lang="en-US" sz="1400" b="0" i="0" dirty="0" smtClean="0"/>
            <a:t>Declaraţie privind </a:t>
          </a:r>
          <a:r>
            <a:rPr lang="en-US" sz="1400" b="0" i="0" dirty="0" err="1" smtClean="0"/>
            <a:t>încadrarea</a:t>
          </a:r>
          <a:r>
            <a:rPr lang="en-US" sz="1400" b="0" i="0" dirty="0" smtClean="0"/>
            <a:t> </a:t>
          </a:r>
          <a:r>
            <a:rPr lang="en-US" sz="1400" b="0" i="0" dirty="0" err="1" smtClean="0"/>
            <a:t>în</a:t>
          </a:r>
          <a:r>
            <a:rPr lang="en-US" sz="1400" b="0" i="0" dirty="0" smtClean="0"/>
            <a:t> </a:t>
          </a:r>
          <a:r>
            <a:rPr lang="en-US" sz="1400" b="0" i="0" dirty="0" err="1" smtClean="0"/>
            <a:t>definiţia</a:t>
          </a:r>
          <a:r>
            <a:rPr lang="en-US" sz="1400" b="0" i="0" dirty="0" smtClean="0"/>
            <a:t> organizaţiei de cercetare</a:t>
          </a:r>
          <a:endParaRPr lang="en-US" sz="1400" dirty="0"/>
        </a:p>
      </dgm:t>
    </dgm:pt>
    <dgm:pt modelId="{F076E646-1116-44B9-A967-33C1FECBD37D}" type="parTrans" cxnId="{AADFFF07-0920-419C-82A1-97CAB35A2F86}">
      <dgm:prSet/>
      <dgm:spPr/>
      <dgm:t>
        <a:bodyPr/>
        <a:lstStyle/>
        <a:p>
          <a:endParaRPr lang="en-US" sz="1400"/>
        </a:p>
      </dgm:t>
    </dgm:pt>
    <dgm:pt modelId="{3BEEB2FE-AEE0-413A-B460-A38870552276}" type="sibTrans" cxnId="{AADFFF07-0920-419C-82A1-97CAB35A2F86}">
      <dgm:prSet/>
      <dgm:spPr/>
      <dgm:t>
        <a:bodyPr/>
        <a:lstStyle/>
        <a:p>
          <a:endParaRPr lang="en-US" sz="1400"/>
        </a:p>
      </dgm:t>
    </dgm:pt>
    <dgm:pt modelId="{3485F79F-E9C6-48A3-94E6-17CF42F2CA6C}">
      <dgm:prSet custT="1"/>
      <dgm:spPr/>
      <dgm:t>
        <a:bodyPr/>
        <a:lstStyle/>
        <a:p>
          <a:pPr algn="just"/>
          <a:r>
            <a:rPr lang="en-US" sz="1400" b="1" i="0" u="none" dirty="0" err="1" smtClean="0"/>
            <a:t>Acordul</a:t>
          </a:r>
          <a:r>
            <a:rPr lang="en-US" sz="1400" b="1" i="0" u="none" dirty="0" smtClean="0"/>
            <a:t> </a:t>
          </a:r>
          <a:r>
            <a:rPr lang="en-US" sz="1400" b="1" i="0" u="none" dirty="0" err="1" smtClean="0"/>
            <a:t>mentorului</a:t>
          </a:r>
          <a:r>
            <a:rPr lang="en-US" sz="1400" b="1" i="0" u="none" dirty="0" smtClean="0"/>
            <a:t> </a:t>
          </a:r>
          <a:r>
            <a:rPr lang="en-US" sz="1400" b="0" i="0" u="none" dirty="0" smtClean="0"/>
            <a:t>de a </a:t>
          </a:r>
          <a:r>
            <a:rPr lang="en-US" sz="1400" b="0" i="0" u="none" dirty="0" err="1" smtClean="0"/>
            <a:t>mentora</a:t>
          </a:r>
          <a:r>
            <a:rPr lang="en-US" sz="1400" b="0" i="0" u="none" dirty="0" smtClean="0"/>
            <a:t> </a:t>
          </a:r>
          <a:r>
            <a:rPr lang="en-US" sz="1400" b="0" i="0" u="none" dirty="0" err="1" smtClean="0"/>
            <a:t>directorul</a:t>
          </a:r>
          <a:r>
            <a:rPr lang="en-US" sz="1400" b="0" i="0" u="none" dirty="0" smtClean="0"/>
            <a:t> de </a:t>
          </a:r>
          <a:r>
            <a:rPr lang="en-US" sz="1400" b="0" i="0" u="none" dirty="0" err="1" smtClean="0"/>
            <a:t>proiect</a:t>
          </a:r>
          <a:r>
            <a:rPr lang="en-US" sz="1400" b="0" i="0" u="none" dirty="0" smtClean="0"/>
            <a:t> (nu </a:t>
          </a:r>
          <a:r>
            <a:rPr lang="en-US" sz="1400" b="0" i="0" u="none" dirty="0" err="1" smtClean="0"/>
            <a:t>este</a:t>
          </a:r>
          <a:r>
            <a:rPr lang="en-US" sz="1400" b="0" i="0" u="none" dirty="0" smtClean="0"/>
            <a:t> un </a:t>
          </a:r>
          <a:r>
            <a:rPr lang="en-US" sz="1400" b="0" i="0" u="none" dirty="0" err="1" smtClean="0"/>
            <a:t>formular</a:t>
          </a:r>
          <a:r>
            <a:rPr lang="en-US" sz="1400" b="0" i="0" u="none" dirty="0" smtClean="0"/>
            <a:t> cu format </a:t>
          </a:r>
          <a:r>
            <a:rPr lang="en-US" sz="1400" b="0" i="0" u="none" dirty="0" err="1" smtClean="0"/>
            <a:t>impus</a:t>
          </a:r>
          <a:r>
            <a:rPr lang="en-US" sz="1400" b="0" i="0" u="none" dirty="0" smtClean="0"/>
            <a:t>)</a:t>
          </a:r>
          <a:endParaRPr lang="en-US" sz="1400" dirty="0"/>
        </a:p>
      </dgm:t>
    </dgm:pt>
    <dgm:pt modelId="{139BC6D0-5941-4518-9031-EA6137E7947D}" type="parTrans" cxnId="{F9E12722-8230-49F7-A21A-5833109A5720}">
      <dgm:prSet/>
      <dgm:spPr/>
      <dgm:t>
        <a:bodyPr/>
        <a:lstStyle/>
        <a:p>
          <a:endParaRPr lang="en-US" sz="1400"/>
        </a:p>
      </dgm:t>
    </dgm:pt>
    <dgm:pt modelId="{20AE5573-F1AA-4F3A-A21D-57814C4309F9}" type="sibTrans" cxnId="{F9E12722-8230-49F7-A21A-5833109A5720}">
      <dgm:prSet/>
      <dgm:spPr/>
      <dgm:t>
        <a:bodyPr/>
        <a:lstStyle/>
        <a:p>
          <a:endParaRPr lang="en-US" sz="1400"/>
        </a:p>
      </dgm:t>
    </dgm:pt>
    <dgm:pt modelId="{A158CB4C-E3EA-4460-A81A-B89C1B510A28}" type="pres">
      <dgm:prSet presAssocID="{994AAD5C-D29E-4A14-989A-DDE3D8A7A1FD}" presName="linear" presStyleCnt="0">
        <dgm:presLayoutVars>
          <dgm:dir/>
          <dgm:animLvl val="lvl"/>
          <dgm:resizeHandles val="exact"/>
        </dgm:presLayoutVars>
      </dgm:prSet>
      <dgm:spPr/>
      <dgm:t>
        <a:bodyPr/>
        <a:lstStyle/>
        <a:p>
          <a:endParaRPr lang="en-US"/>
        </a:p>
      </dgm:t>
    </dgm:pt>
    <dgm:pt modelId="{201E6C96-8D36-4FC5-9165-0B2F54D9767F}" type="pres">
      <dgm:prSet presAssocID="{E321DDF7-63B0-4A38-849C-BB2510AA64DC}" presName="parentLin" presStyleCnt="0"/>
      <dgm:spPr/>
    </dgm:pt>
    <dgm:pt modelId="{CB4459E0-E510-496F-A2BF-0FDF3F1EF4DE}" type="pres">
      <dgm:prSet presAssocID="{E321DDF7-63B0-4A38-849C-BB2510AA64DC}" presName="parentLeftMargin" presStyleLbl="node1" presStyleIdx="0" presStyleCnt="4"/>
      <dgm:spPr/>
      <dgm:t>
        <a:bodyPr/>
        <a:lstStyle/>
        <a:p>
          <a:endParaRPr lang="en-US"/>
        </a:p>
      </dgm:t>
    </dgm:pt>
    <dgm:pt modelId="{74586855-645D-4A92-9DDE-28350167EA39}" type="pres">
      <dgm:prSet presAssocID="{E321DDF7-63B0-4A38-849C-BB2510AA64DC}" presName="parentText" presStyleLbl="node1" presStyleIdx="0" presStyleCnt="4" custScaleX="142857">
        <dgm:presLayoutVars>
          <dgm:chMax val="0"/>
          <dgm:bulletEnabled val="1"/>
        </dgm:presLayoutVars>
      </dgm:prSet>
      <dgm:spPr/>
      <dgm:t>
        <a:bodyPr/>
        <a:lstStyle/>
        <a:p>
          <a:endParaRPr lang="en-US"/>
        </a:p>
      </dgm:t>
    </dgm:pt>
    <dgm:pt modelId="{03B0F88D-0062-415B-83E2-58EC4E042C66}" type="pres">
      <dgm:prSet presAssocID="{E321DDF7-63B0-4A38-849C-BB2510AA64DC}" presName="negativeSpace" presStyleCnt="0"/>
      <dgm:spPr/>
    </dgm:pt>
    <dgm:pt modelId="{41F8490B-DD7A-4FA1-9B01-863B52D85FE1}" type="pres">
      <dgm:prSet presAssocID="{E321DDF7-63B0-4A38-849C-BB2510AA64DC}" presName="childText" presStyleLbl="conFgAcc1" presStyleIdx="0" presStyleCnt="4">
        <dgm:presLayoutVars>
          <dgm:bulletEnabled val="1"/>
        </dgm:presLayoutVars>
      </dgm:prSet>
      <dgm:spPr/>
    </dgm:pt>
    <dgm:pt modelId="{1EC9542B-D013-4686-AE68-68F85FECD096}" type="pres">
      <dgm:prSet presAssocID="{6C046CA0-254C-4DF3-9A11-993C44077B9C}" presName="spaceBetweenRectangles" presStyleCnt="0"/>
      <dgm:spPr/>
    </dgm:pt>
    <dgm:pt modelId="{5C3903C1-E54E-46AB-A71E-EDB117CBFF8A}" type="pres">
      <dgm:prSet presAssocID="{63758AC3-F31F-472D-B5B8-47AA8C1D8C99}" presName="parentLin" presStyleCnt="0"/>
      <dgm:spPr/>
    </dgm:pt>
    <dgm:pt modelId="{F298FB15-2353-4C96-BD2D-6669AAB3B551}" type="pres">
      <dgm:prSet presAssocID="{63758AC3-F31F-472D-B5B8-47AA8C1D8C99}" presName="parentLeftMargin" presStyleLbl="node1" presStyleIdx="0" presStyleCnt="4"/>
      <dgm:spPr/>
      <dgm:t>
        <a:bodyPr/>
        <a:lstStyle/>
        <a:p>
          <a:endParaRPr lang="en-US"/>
        </a:p>
      </dgm:t>
    </dgm:pt>
    <dgm:pt modelId="{5A286C8B-1375-4437-8AA9-B74CD783E2AC}" type="pres">
      <dgm:prSet presAssocID="{63758AC3-F31F-472D-B5B8-47AA8C1D8C99}" presName="parentText" presStyleLbl="node1" presStyleIdx="1" presStyleCnt="4" custScaleX="142901">
        <dgm:presLayoutVars>
          <dgm:chMax val="0"/>
          <dgm:bulletEnabled val="1"/>
        </dgm:presLayoutVars>
      </dgm:prSet>
      <dgm:spPr/>
      <dgm:t>
        <a:bodyPr/>
        <a:lstStyle/>
        <a:p>
          <a:endParaRPr lang="en-US"/>
        </a:p>
      </dgm:t>
    </dgm:pt>
    <dgm:pt modelId="{3A66F965-148B-48A5-9046-4F0FE2B5C65E}" type="pres">
      <dgm:prSet presAssocID="{63758AC3-F31F-472D-B5B8-47AA8C1D8C99}" presName="negativeSpace" presStyleCnt="0"/>
      <dgm:spPr/>
    </dgm:pt>
    <dgm:pt modelId="{29C54AA3-B528-4D4D-80D8-550DC5816890}" type="pres">
      <dgm:prSet presAssocID="{63758AC3-F31F-472D-B5B8-47AA8C1D8C99}" presName="childText" presStyleLbl="conFgAcc1" presStyleIdx="1" presStyleCnt="4">
        <dgm:presLayoutVars>
          <dgm:bulletEnabled val="1"/>
        </dgm:presLayoutVars>
      </dgm:prSet>
      <dgm:spPr/>
    </dgm:pt>
    <dgm:pt modelId="{B75F0517-E7A6-49DD-8E98-30D555E88C94}" type="pres">
      <dgm:prSet presAssocID="{1CBB2402-E787-427E-93A1-380E9B8871BE}" presName="spaceBetweenRectangles" presStyleCnt="0"/>
      <dgm:spPr/>
    </dgm:pt>
    <dgm:pt modelId="{69D54D84-D5A7-46D5-AF54-007970AE5446}" type="pres">
      <dgm:prSet presAssocID="{E6C38F41-8170-4721-8C49-7DA02CCE3F7C}" presName="parentLin" presStyleCnt="0"/>
      <dgm:spPr/>
    </dgm:pt>
    <dgm:pt modelId="{5EDBCEED-CCD6-42FA-9364-40AF26C0D430}" type="pres">
      <dgm:prSet presAssocID="{E6C38F41-8170-4721-8C49-7DA02CCE3F7C}" presName="parentLeftMargin" presStyleLbl="node1" presStyleIdx="1" presStyleCnt="4"/>
      <dgm:spPr/>
      <dgm:t>
        <a:bodyPr/>
        <a:lstStyle/>
        <a:p>
          <a:endParaRPr lang="en-US"/>
        </a:p>
      </dgm:t>
    </dgm:pt>
    <dgm:pt modelId="{20987AE2-783C-4AD5-8A34-1AF7AD502DA2}" type="pres">
      <dgm:prSet presAssocID="{E6C38F41-8170-4721-8C49-7DA02CCE3F7C}" presName="parentText" presStyleLbl="node1" presStyleIdx="2" presStyleCnt="4" custScaleX="142857">
        <dgm:presLayoutVars>
          <dgm:chMax val="0"/>
          <dgm:bulletEnabled val="1"/>
        </dgm:presLayoutVars>
      </dgm:prSet>
      <dgm:spPr/>
      <dgm:t>
        <a:bodyPr/>
        <a:lstStyle/>
        <a:p>
          <a:endParaRPr lang="en-US"/>
        </a:p>
      </dgm:t>
    </dgm:pt>
    <dgm:pt modelId="{966C110C-3B1A-487C-B2CC-6A0DBE9E6304}" type="pres">
      <dgm:prSet presAssocID="{E6C38F41-8170-4721-8C49-7DA02CCE3F7C}" presName="negativeSpace" presStyleCnt="0"/>
      <dgm:spPr/>
    </dgm:pt>
    <dgm:pt modelId="{2B449D1E-4AAB-4A41-8502-C37EABB378A9}" type="pres">
      <dgm:prSet presAssocID="{E6C38F41-8170-4721-8C49-7DA02CCE3F7C}" presName="childText" presStyleLbl="conFgAcc1" presStyleIdx="2" presStyleCnt="4">
        <dgm:presLayoutVars>
          <dgm:bulletEnabled val="1"/>
        </dgm:presLayoutVars>
      </dgm:prSet>
      <dgm:spPr/>
    </dgm:pt>
    <dgm:pt modelId="{2DBDA6CA-7583-428A-A172-75FB5C3D33BA}" type="pres">
      <dgm:prSet presAssocID="{3BEEB2FE-AEE0-413A-B460-A38870552276}" presName="spaceBetweenRectangles" presStyleCnt="0"/>
      <dgm:spPr/>
    </dgm:pt>
    <dgm:pt modelId="{C63F0184-FEFA-4E08-8824-D4C325761843}" type="pres">
      <dgm:prSet presAssocID="{3485F79F-E9C6-48A3-94E6-17CF42F2CA6C}" presName="parentLin" presStyleCnt="0"/>
      <dgm:spPr/>
    </dgm:pt>
    <dgm:pt modelId="{211A5D95-906F-4728-B196-218DA5EABF88}" type="pres">
      <dgm:prSet presAssocID="{3485F79F-E9C6-48A3-94E6-17CF42F2CA6C}" presName="parentLeftMargin" presStyleLbl="node1" presStyleIdx="2" presStyleCnt="4"/>
      <dgm:spPr/>
      <dgm:t>
        <a:bodyPr/>
        <a:lstStyle/>
        <a:p>
          <a:endParaRPr lang="en-US"/>
        </a:p>
      </dgm:t>
    </dgm:pt>
    <dgm:pt modelId="{E581BCA2-FF69-4A5B-8A0D-411B132F9504}" type="pres">
      <dgm:prSet presAssocID="{3485F79F-E9C6-48A3-94E6-17CF42F2CA6C}" presName="parentText" presStyleLbl="node1" presStyleIdx="3" presStyleCnt="4" custScaleX="142857">
        <dgm:presLayoutVars>
          <dgm:chMax val="0"/>
          <dgm:bulletEnabled val="1"/>
        </dgm:presLayoutVars>
      </dgm:prSet>
      <dgm:spPr/>
      <dgm:t>
        <a:bodyPr/>
        <a:lstStyle/>
        <a:p>
          <a:endParaRPr lang="en-US"/>
        </a:p>
      </dgm:t>
    </dgm:pt>
    <dgm:pt modelId="{621C4172-4257-4432-96CB-DED3262678F2}" type="pres">
      <dgm:prSet presAssocID="{3485F79F-E9C6-48A3-94E6-17CF42F2CA6C}" presName="negativeSpace" presStyleCnt="0"/>
      <dgm:spPr/>
    </dgm:pt>
    <dgm:pt modelId="{3EDD9580-83DE-4DFE-A2CB-01F117223B4F}" type="pres">
      <dgm:prSet presAssocID="{3485F79F-E9C6-48A3-94E6-17CF42F2CA6C}" presName="childText" presStyleLbl="conFgAcc1" presStyleIdx="3" presStyleCnt="4">
        <dgm:presLayoutVars>
          <dgm:bulletEnabled val="1"/>
        </dgm:presLayoutVars>
      </dgm:prSet>
      <dgm:spPr/>
    </dgm:pt>
  </dgm:ptLst>
  <dgm:cxnLst>
    <dgm:cxn modelId="{1CACC957-7392-4EA4-BB29-27861832E583}" type="presOf" srcId="{994AAD5C-D29E-4A14-989A-DDE3D8A7A1FD}" destId="{A158CB4C-E3EA-4460-A81A-B89C1B510A28}" srcOrd="0" destOrd="0" presId="urn:microsoft.com/office/officeart/2005/8/layout/list1"/>
    <dgm:cxn modelId="{4A601EEE-93AF-43C4-A4A5-D6E6F45755EB}" srcId="{994AAD5C-D29E-4A14-989A-DDE3D8A7A1FD}" destId="{63758AC3-F31F-472D-B5B8-47AA8C1D8C99}" srcOrd="1" destOrd="0" parTransId="{1DA2099D-219C-43C4-A3CD-5BFB1A062424}" sibTransId="{1CBB2402-E787-427E-93A1-380E9B8871BE}"/>
    <dgm:cxn modelId="{AADFFF07-0920-419C-82A1-97CAB35A2F86}" srcId="{994AAD5C-D29E-4A14-989A-DDE3D8A7A1FD}" destId="{E6C38F41-8170-4721-8C49-7DA02CCE3F7C}" srcOrd="2" destOrd="0" parTransId="{F076E646-1116-44B9-A967-33C1FECBD37D}" sibTransId="{3BEEB2FE-AEE0-413A-B460-A38870552276}"/>
    <dgm:cxn modelId="{4D01B1D6-7035-47B7-AD5F-A43571EF4628}" type="presOf" srcId="{3485F79F-E9C6-48A3-94E6-17CF42F2CA6C}" destId="{E581BCA2-FF69-4A5B-8A0D-411B132F9504}" srcOrd="1" destOrd="0" presId="urn:microsoft.com/office/officeart/2005/8/layout/list1"/>
    <dgm:cxn modelId="{F4CD99E3-0698-4CA7-BE9B-94F39836DB8A}" type="presOf" srcId="{E6C38F41-8170-4721-8C49-7DA02CCE3F7C}" destId="{20987AE2-783C-4AD5-8A34-1AF7AD502DA2}" srcOrd="1" destOrd="0" presId="urn:microsoft.com/office/officeart/2005/8/layout/list1"/>
    <dgm:cxn modelId="{B231B8EC-DA88-44CF-860D-EA908F293C03}" type="presOf" srcId="{E321DDF7-63B0-4A38-849C-BB2510AA64DC}" destId="{74586855-645D-4A92-9DDE-28350167EA39}" srcOrd="1" destOrd="0" presId="urn:microsoft.com/office/officeart/2005/8/layout/list1"/>
    <dgm:cxn modelId="{83A1CFC6-1811-4196-AB78-F151E93D2E51}" type="presOf" srcId="{63758AC3-F31F-472D-B5B8-47AA8C1D8C99}" destId="{F298FB15-2353-4C96-BD2D-6669AAB3B551}" srcOrd="0" destOrd="0" presId="urn:microsoft.com/office/officeart/2005/8/layout/list1"/>
    <dgm:cxn modelId="{E4422156-4901-451A-B1E3-F2874B7200E6}" type="presOf" srcId="{63758AC3-F31F-472D-B5B8-47AA8C1D8C99}" destId="{5A286C8B-1375-4437-8AA9-B74CD783E2AC}" srcOrd="1" destOrd="0" presId="urn:microsoft.com/office/officeart/2005/8/layout/list1"/>
    <dgm:cxn modelId="{D1DD01D2-67F2-408D-BA6B-37F8FC6FBAB9}" type="presOf" srcId="{E321DDF7-63B0-4A38-849C-BB2510AA64DC}" destId="{CB4459E0-E510-496F-A2BF-0FDF3F1EF4DE}" srcOrd="0" destOrd="0" presId="urn:microsoft.com/office/officeart/2005/8/layout/list1"/>
    <dgm:cxn modelId="{DE652DFC-0123-414E-867A-FC2860206FE2}" type="presOf" srcId="{E6C38F41-8170-4721-8C49-7DA02CCE3F7C}" destId="{5EDBCEED-CCD6-42FA-9364-40AF26C0D430}" srcOrd="0" destOrd="0" presId="urn:microsoft.com/office/officeart/2005/8/layout/list1"/>
    <dgm:cxn modelId="{37D2057D-2608-4287-B03D-E565293F4BC5}" type="presOf" srcId="{3485F79F-E9C6-48A3-94E6-17CF42F2CA6C}" destId="{211A5D95-906F-4728-B196-218DA5EABF88}" srcOrd="0" destOrd="0" presId="urn:microsoft.com/office/officeart/2005/8/layout/list1"/>
    <dgm:cxn modelId="{F9E12722-8230-49F7-A21A-5833109A5720}" srcId="{994AAD5C-D29E-4A14-989A-DDE3D8A7A1FD}" destId="{3485F79F-E9C6-48A3-94E6-17CF42F2CA6C}" srcOrd="3" destOrd="0" parTransId="{139BC6D0-5941-4518-9031-EA6137E7947D}" sibTransId="{20AE5573-F1AA-4F3A-A21D-57814C4309F9}"/>
    <dgm:cxn modelId="{CCBEDEE1-69B3-4488-86CB-56C6167336ED}" srcId="{994AAD5C-D29E-4A14-989A-DDE3D8A7A1FD}" destId="{E321DDF7-63B0-4A38-849C-BB2510AA64DC}" srcOrd="0" destOrd="0" parTransId="{D46FE7FC-5AA4-4C1A-BE1E-69A39BBA4933}" sibTransId="{6C046CA0-254C-4DF3-9A11-993C44077B9C}"/>
    <dgm:cxn modelId="{8AD57AD4-4578-4F65-9AAE-1C7EEFF106F9}" type="presParOf" srcId="{A158CB4C-E3EA-4460-A81A-B89C1B510A28}" destId="{201E6C96-8D36-4FC5-9165-0B2F54D9767F}" srcOrd="0" destOrd="0" presId="urn:microsoft.com/office/officeart/2005/8/layout/list1"/>
    <dgm:cxn modelId="{3C17A597-AA94-44E9-907F-E7E89B9FD366}" type="presParOf" srcId="{201E6C96-8D36-4FC5-9165-0B2F54D9767F}" destId="{CB4459E0-E510-496F-A2BF-0FDF3F1EF4DE}" srcOrd="0" destOrd="0" presId="urn:microsoft.com/office/officeart/2005/8/layout/list1"/>
    <dgm:cxn modelId="{8AED4543-69F2-4E87-AB43-9EEEC163DC75}" type="presParOf" srcId="{201E6C96-8D36-4FC5-9165-0B2F54D9767F}" destId="{74586855-645D-4A92-9DDE-28350167EA39}" srcOrd="1" destOrd="0" presId="urn:microsoft.com/office/officeart/2005/8/layout/list1"/>
    <dgm:cxn modelId="{73055E8C-DD86-4C65-89F1-19E0CEE24BD7}" type="presParOf" srcId="{A158CB4C-E3EA-4460-A81A-B89C1B510A28}" destId="{03B0F88D-0062-415B-83E2-58EC4E042C66}" srcOrd="1" destOrd="0" presId="urn:microsoft.com/office/officeart/2005/8/layout/list1"/>
    <dgm:cxn modelId="{948C3F93-91A6-4DED-9EA6-BAB14841C65A}" type="presParOf" srcId="{A158CB4C-E3EA-4460-A81A-B89C1B510A28}" destId="{41F8490B-DD7A-4FA1-9B01-863B52D85FE1}" srcOrd="2" destOrd="0" presId="urn:microsoft.com/office/officeart/2005/8/layout/list1"/>
    <dgm:cxn modelId="{D31D4B9A-5D78-4A10-A13A-562E4B23C7BB}" type="presParOf" srcId="{A158CB4C-E3EA-4460-A81A-B89C1B510A28}" destId="{1EC9542B-D013-4686-AE68-68F85FECD096}" srcOrd="3" destOrd="0" presId="urn:microsoft.com/office/officeart/2005/8/layout/list1"/>
    <dgm:cxn modelId="{B17A8093-5BF0-4BB8-9E85-5570F0EE8A3B}" type="presParOf" srcId="{A158CB4C-E3EA-4460-A81A-B89C1B510A28}" destId="{5C3903C1-E54E-46AB-A71E-EDB117CBFF8A}" srcOrd="4" destOrd="0" presId="urn:microsoft.com/office/officeart/2005/8/layout/list1"/>
    <dgm:cxn modelId="{7F076421-CFD0-428B-AD76-4E166B04B324}" type="presParOf" srcId="{5C3903C1-E54E-46AB-A71E-EDB117CBFF8A}" destId="{F298FB15-2353-4C96-BD2D-6669AAB3B551}" srcOrd="0" destOrd="0" presId="urn:microsoft.com/office/officeart/2005/8/layout/list1"/>
    <dgm:cxn modelId="{1F00B7E9-7467-4598-BFB9-0A5EA4C01BB7}" type="presParOf" srcId="{5C3903C1-E54E-46AB-A71E-EDB117CBFF8A}" destId="{5A286C8B-1375-4437-8AA9-B74CD783E2AC}" srcOrd="1" destOrd="0" presId="urn:microsoft.com/office/officeart/2005/8/layout/list1"/>
    <dgm:cxn modelId="{546D5A80-2371-404F-ABD2-BD34F8B021FD}" type="presParOf" srcId="{A158CB4C-E3EA-4460-A81A-B89C1B510A28}" destId="{3A66F965-148B-48A5-9046-4F0FE2B5C65E}" srcOrd="5" destOrd="0" presId="urn:microsoft.com/office/officeart/2005/8/layout/list1"/>
    <dgm:cxn modelId="{479B5C84-4DBD-4A49-92A1-A19CF707F071}" type="presParOf" srcId="{A158CB4C-E3EA-4460-A81A-B89C1B510A28}" destId="{29C54AA3-B528-4D4D-80D8-550DC5816890}" srcOrd="6" destOrd="0" presId="urn:microsoft.com/office/officeart/2005/8/layout/list1"/>
    <dgm:cxn modelId="{BD52DD8E-EEF2-48BC-BEFE-97E4CF98E881}" type="presParOf" srcId="{A158CB4C-E3EA-4460-A81A-B89C1B510A28}" destId="{B75F0517-E7A6-49DD-8E98-30D555E88C94}" srcOrd="7" destOrd="0" presId="urn:microsoft.com/office/officeart/2005/8/layout/list1"/>
    <dgm:cxn modelId="{20457F6E-22C5-4CDF-9781-30605020CB42}" type="presParOf" srcId="{A158CB4C-E3EA-4460-A81A-B89C1B510A28}" destId="{69D54D84-D5A7-46D5-AF54-007970AE5446}" srcOrd="8" destOrd="0" presId="urn:microsoft.com/office/officeart/2005/8/layout/list1"/>
    <dgm:cxn modelId="{829741FD-87F3-410B-898A-12FCF5A78530}" type="presParOf" srcId="{69D54D84-D5A7-46D5-AF54-007970AE5446}" destId="{5EDBCEED-CCD6-42FA-9364-40AF26C0D430}" srcOrd="0" destOrd="0" presId="urn:microsoft.com/office/officeart/2005/8/layout/list1"/>
    <dgm:cxn modelId="{9BD98DAD-76F4-456E-9B4B-EBFCC29B4A5C}" type="presParOf" srcId="{69D54D84-D5A7-46D5-AF54-007970AE5446}" destId="{20987AE2-783C-4AD5-8A34-1AF7AD502DA2}" srcOrd="1" destOrd="0" presId="urn:microsoft.com/office/officeart/2005/8/layout/list1"/>
    <dgm:cxn modelId="{33C79E4B-7F42-4320-BB67-87F3EA7F3370}" type="presParOf" srcId="{A158CB4C-E3EA-4460-A81A-B89C1B510A28}" destId="{966C110C-3B1A-487C-B2CC-6A0DBE9E6304}" srcOrd="9" destOrd="0" presId="urn:microsoft.com/office/officeart/2005/8/layout/list1"/>
    <dgm:cxn modelId="{CE9E7FFD-CF20-4CD1-8551-730B191D1407}" type="presParOf" srcId="{A158CB4C-E3EA-4460-A81A-B89C1B510A28}" destId="{2B449D1E-4AAB-4A41-8502-C37EABB378A9}" srcOrd="10" destOrd="0" presId="urn:microsoft.com/office/officeart/2005/8/layout/list1"/>
    <dgm:cxn modelId="{BA209D10-B47E-4C90-8CB1-BECB566C61A1}" type="presParOf" srcId="{A158CB4C-E3EA-4460-A81A-B89C1B510A28}" destId="{2DBDA6CA-7583-428A-A172-75FB5C3D33BA}" srcOrd="11" destOrd="0" presId="urn:microsoft.com/office/officeart/2005/8/layout/list1"/>
    <dgm:cxn modelId="{B44F6451-FE73-4EC6-A19F-5FA099B77B7F}" type="presParOf" srcId="{A158CB4C-E3EA-4460-A81A-B89C1B510A28}" destId="{C63F0184-FEFA-4E08-8824-D4C325761843}" srcOrd="12" destOrd="0" presId="urn:microsoft.com/office/officeart/2005/8/layout/list1"/>
    <dgm:cxn modelId="{3797F624-4356-4787-B49A-FA166EF3DFBA}" type="presParOf" srcId="{C63F0184-FEFA-4E08-8824-D4C325761843}" destId="{211A5D95-906F-4728-B196-218DA5EABF88}" srcOrd="0" destOrd="0" presId="urn:microsoft.com/office/officeart/2005/8/layout/list1"/>
    <dgm:cxn modelId="{0779794E-A575-4FB1-9C6E-462CF398CB62}" type="presParOf" srcId="{C63F0184-FEFA-4E08-8824-D4C325761843}" destId="{E581BCA2-FF69-4A5B-8A0D-411B132F9504}" srcOrd="1" destOrd="0" presId="urn:microsoft.com/office/officeart/2005/8/layout/list1"/>
    <dgm:cxn modelId="{DAA96723-A009-4003-A7CB-663CDC5D5AD6}" type="presParOf" srcId="{A158CB4C-E3EA-4460-A81A-B89C1B510A28}" destId="{621C4172-4257-4432-96CB-DED3262678F2}" srcOrd="13" destOrd="0" presId="urn:microsoft.com/office/officeart/2005/8/layout/list1"/>
    <dgm:cxn modelId="{0FBA3AFB-630D-4C2C-AB23-DC1561F008C4}" type="presParOf" srcId="{A158CB4C-E3EA-4460-A81A-B89C1B510A28}" destId="{3EDD9580-83DE-4DFE-A2CB-01F117223B4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F7DC7B-FB7F-49F8-909F-1323274083CE}"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EA899367-52BA-446F-AAE7-934281C144BD}">
      <dgm:prSet phldrT="[Text]" custT="1"/>
      <dgm:spPr/>
      <dgm:t>
        <a:bodyPr/>
        <a:lstStyle/>
        <a:p>
          <a:pPr algn="just"/>
          <a:r>
            <a:rPr lang="ro-RO" sz="1600" b="1" dirty="0" smtClean="0"/>
            <a:t>2.1. General</a:t>
          </a:r>
          <a:endParaRPr lang="en-US" sz="1600" b="1" dirty="0"/>
        </a:p>
      </dgm:t>
    </dgm:pt>
    <dgm:pt modelId="{2540CB1F-A479-4D17-9485-1C19C75C3619}" type="parTrans" cxnId="{84F0E55C-01BD-4618-BACF-D55BFB5304F2}">
      <dgm:prSet/>
      <dgm:spPr/>
      <dgm:t>
        <a:bodyPr/>
        <a:lstStyle/>
        <a:p>
          <a:pPr algn="just"/>
          <a:endParaRPr lang="en-US" sz="1400"/>
        </a:p>
      </dgm:t>
    </dgm:pt>
    <dgm:pt modelId="{0AA4D039-79EE-47AC-8DA5-79EA1B256CC0}" type="sibTrans" cxnId="{84F0E55C-01BD-4618-BACF-D55BFB5304F2}">
      <dgm:prSet/>
      <dgm:spPr/>
      <dgm:t>
        <a:bodyPr/>
        <a:lstStyle/>
        <a:p>
          <a:pPr algn="just"/>
          <a:endParaRPr lang="en-US" sz="1400"/>
        </a:p>
      </dgm:t>
    </dgm:pt>
    <dgm:pt modelId="{9C72CD60-C24F-418A-A310-D539EFAF98F0}">
      <dgm:prSet phldrT="[Text]" custT="1"/>
      <dgm:spPr/>
      <dgm:t>
        <a:bodyPr/>
        <a:lstStyle/>
        <a:p>
          <a:pPr algn="just"/>
          <a:r>
            <a:rPr lang="ro-RO" sz="1400" dirty="0" smtClean="0"/>
            <a:t>T</a:t>
          </a:r>
          <a:r>
            <a:rPr lang="en-US" sz="1400" dirty="0" smtClean="0"/>
            <a:t>he significance and the degree of difficulty of the issue addressed;</a:t>
          </a:r>
          <a:endParaRPr lang="en-US" sz="1400" dirty="0"/>
        </a:p>
      </dgm:t>
    </dgm:pt>
    <dgm:pt modelId="{160F0378-8A62-4E26-9B69-5236467B08C6}" type="parTrans" cxnId="{6F0331D6-1AEB-4F7B-BFFB-B4A0DE0950E1}">
      <dgm:prSet/>
      <dgm:spPr/>
      <dgm:t>
        <a:bodyPr/>
        <a:lstStyle/>
        <a:p>
          <a:pPr algn="just"/>
          <a:endParaRPr lang="en-US" sz="1400"/>
        </a:p>
      </dgm:t>
    </dgm:pt>
    <dgm:pt modelId="{591C3019-3B31-4F0A-879E-D16CAE81DDA5}" type="sibTrans" cxnId="{6F0331D6-1AEB-4F7B-BFFB-B4A0DE0950E1}">
      <dgm:prSet/>
      <dgm:spPr/>
      <dgm:t>
        <a:bodyPr/>
        <a:lstStyle/>
        <a:p>
          <a:pPr algn="just"/>
          <a:endParaRPr lang="en-US" sz="1400"/>
        </a:p>
      </dgm:t>
    </dgm:pt>
    <dgm:pt modelId="{9D4650F4-C710-4D2D-A0B1-F3F2F9F83436}">
      <dgm:prSet phldrT="[Text]" custT="1"/>
      <dgm:spPr/>
      <dgm:t>
        <a:bodyPr/>
        <a:lstStyle/>
        <a:p>
          <a:pPr algn="just"/>
          <a:r>
            <a:rPr lang="ro-RO" sz="1400" dirty="0" smtClean="0"/>
            <a:t>T</a:t>
          </a:r>
          <a:r>
            <a:rPr lang="en-US" sz="1400" dirty="0" smtClean="0"/>
            <a:t>he originality of the proposed solution according to the objectives;</a:t>
          </a:r>
          <a:endParaRPr lang="en-US" sz="1400" dirty="0"/>
        </a:p>
      </dgm:t>
    </dgm:pt>
    <dgm:pt modelId="{AAF20DE0-E59C-48D7-A58C-E16AB51D1FDD}" type="parTrans" cxnId="{2302DED9-ED99-4CDD-8384-6AD268D2D062}">
      <dgm:prSet/>
      <dgm:spPr/>
      <dgm:t>
        <a:bodyPr/>
        <a:lstStyle/>
        <a:p>
          <a:pPr algn="just"/>
          <a:endParaRPr lang="en-US" sz="1400"/>
        </a:p>
      </dgm:t>
    </dgm:pt>
    <dgm:pt modelId="{F97BC2B2-F3F6-4062-884C-15CE510C5DBE}" type="sibTrans" cxnId="{2302DED9-ED99-4CDD-8384-6AD268D2D062}">
      <dgm:prSet/>
      <dgm:spPr/>
      <dgm:t>
        <a:bodyPr/>
        <a:lstStyle/>
        <a:p>
          <a:pPr algn="just"/>
          <a:endParaRPr lang="en-US" sz="1400"/>
        </a:p>
      </dgm:t>
    </dgm:pt>
    <dgm:pt modelId="{35ED24FF-9FC2-4E7B-A495-3BCAD4142092}">
      <dgm:prSet phldrT="[Text]" custT="1"/>
      <dgm:spPr/>
      <dgm:t>
        <a:bodyPr/>
        <a:lstStyle/>
        <a:p>
          <a:pPr algn="just"/>
          <a:r>
            <a:rPr lang="ro-RO" sz="1400" dirty="0" smtClean="0"/>
            <a:t>T</a:t>
          </a:r>
          <a:r>
            <a:rPr lang="en-US" sz="1400" dirty="0" smtClean="0"/>
            <a:t>he potential to move forward the knowledge in the field and to influence the direction of thinking and activity. </a:t>
          </a:r>
          <a:endParaRPr lang="en-US" sz="1400" dirty="0"/>
        </a:p>
      </dgm:t>
    </dgm:pt>
    <dgm:pt modelId="{F35F4C6C-EC35-46DA-953A-0AC0686EDAFB}" type="parTrans" cxnId="{50E1896B-2D2B-4423-9858-FA48FA7735CB}">
      <dgm:prSet/>
      <dgm:spPr/>
      <dgm:t>
        <a:bodyPr/>
        <a:lstStyle/>
        <a:p>
          <a:pPr algn="just"/>
          <a:endParaRPr lang="en-US" sz="1400"/>
        </a:p>
      </dgm:t>
    </dgm:pt>
    <dgm:pt modelId="{707D2CC1-8E96-4776-BE1C-36FB81C128BB}" type="sibTrans" cxnId="{50E1896B-2D2B-4423-9858-FA48FA7735CB}">
      <dgm:prSet/>
      <dgm:spPr/>
      <dgm:t>
        <a:bodyPr/>
        <a:lstStyle/>
        <a:p>
          <a:pPr algn="just"/>
          <a:endParaRPr lang="en-US" sz="1400"/>
        </a:p>
      </dgm:t>
    </dgm:pt>
    <dgm:pt modelId="{F354AB4D-6939-461E-9801-45A1730F7928}">
      <dgm:prSet phldrT="[Text]" custT="1"/>
      <dgm:spPr/>
      <dgm:t>
        <a:bodyPr/>
        <a:lstStyle/>
        <a:p>
          <a:pPr algn="just"/>
          <a:r>
            <a:rPr lang="ro-RO" sz="1600" b="1" dirty="0" smtClean="0"/>
            <a:t>2.2. M</a:t>
          </a:r>
          <a:r>
            <a:rPr lang="en-US" sz="1600" b="1" dirty="0" err="1" smtClean="0"/>
            <a:t>ethod</a:t>
          </a:r>
          <a:r>
            <a:rPr lang="en-US" sz="1600" b="1" dirty="0" smtClean="0"/>
            <a:t> and the work plan </a:t>
          </a:r>
          <a:endParaRPr lang="en-US" sz="1600" b="1" dirty="0"/>
        </a:p>
      </dgm:t>
    </dgm:pt>
    <dgm:pt modelId="{D709534B-8CCE-4536-8EC0-F66A01054E65}" type="parTrans" cxnId="{D21CA37E-2871-4DE9-9624-B7C24B446B7D}">
      <dgm:prSet/>
      <dgm:spPr/>
      <dgm:t>
        <a:bodyPr/>
        <a:lstStyle/>
        <a:p>
          <a:pPr algn="just"/>
          <a:endParaRPr lang="en-US" sz="1400"/>
        </a:p>
      </dgm:t>
    </dgm:pt>
    <dgm:pt modelId="{AB47FBED-7F1B-40CD-9971-A056378E0132}" type="sibTrans" cxnId="{D21CA37E-2871-4DE9-9624-B7C24B446B7D}">
      <dgm:prSet/>
      <dgm:spPr/>
      <dgm:t>
        <a:bodyPr/>
        <a:lstStyle/>
        <a:p>
          <a:pPr algn="just"/>
          <a:endParaRPr lang="en-US" sz="1400"/>
        </a:p>
      </dgm:t>
    </dgm:pt>
    <dgm:pt modelId="{63CC0E61-E16A-44C4-9AC0-E30DB6E18806}">
      <dgm:prSet phldrT="[Text]" custT="1"/>
      <dgm:spPr/>
      <dgm:t>
        <a:bodyPr/>
        <a:lstStyle/>
        <a:p>
          <a:pPr algn="just"/>
          <a:r>
            <a:rPr lang="ro-RO" sz="1400" dirty="0" smtClean="0"/>
            <a:t>C</a:t>
          </a:r>
          <a:r>
            <a:rPr lang="en-US" sz="1400" dirty="0" err="1" smtClean="0"/>
            <a:t>oncrete</a:t>
          </a:r>
          <a:r>
            <a:rPr lang="en-US" sz="1400" dirty="0" smtClean="0"/>
            <a:t> approach to reach the solution provided</a:t>
          </a:r>
          <a:r>
            <a:rPr lang="ro-RO" sz="1400" dirty="0" smtClean="0"/>
            <a:t>;</a:t>
          </a:r>
          <a:endParaRPr lang="en-US" sz="1400" dirty="0"/>
        </a:p>
      </dgm:t>
    </dgm:pt>
    <dgm:pt modelId="{BDA36642-071E-4905-8E25-5C28F37CA8FF}" type="parTrans" cxnId="{DCA7C848-765D-4BCA-8FEA-BF72791AFC36}">
      <dgm:prSet/>
      <dgm:spPr/>
      <dgm:t>
        <a:bodyPr/>
        <a:lstStyle/>
        <a:p>
          <a:pPr algn="just"/>
          <a:endParaRPr lang="en-US" sz="1400"/>
        </a:p>
      </dgm:t>
    </dgm:pt>
    <dgm:pt modelId="{63EB5B61-F7FD-43A7-92EA-7E74B308EDF2}" type="sibTrans" cxnId="{DCA7C848-765D-4BCA-8FEA-BF72791AFC36}">
      <dgm:prSet/>
      <dgm:spPr/>
      <dgm:t>
        <a:bodyPr/>
        <a:lstStyle/>
        <a:p>
          <a:pPr algn="just"/>
          <a:endParaRPr lang="en-US" sz="1400"/>
        </a:p>
      </dgm:t>
    </dgm:pt>
    <dgm:pt modelId="{50C4B9D6-500F-443B-9AFF-8283D92B98C4}">
      <dgm:prSet phldrT="[Text]" custT="1"/>
      <dgm:spPr/>
      <dgm:t>
        <a:bodyPr/>
        <a:lstStyle/>
        <a:p>
          <a:pPr algn="just"/>
          <a:r>
            <a:rPr lang="ro-RO" sz="1400" dirty="0" smtClean="0"/>
            <a:t>H</a:t>
          </a:r>
          <a:r>
            <a:rPr lang="en-US" sz="1400" dirty="0" smtClean="0"/>
            <a:t>ow well are chosen the methods, the tools for planning and investigation, and the efficiency of the work plan related to the time and the resources proposed</a:t>
          </a:r>
          <a:r>
            <a:rPr lang="ro-RO" sz="1400" dirty="0" smtClean="0"/>
            <a:t>;</a:t>
          </a:r>
          <a:endParaRPr lang="en-US" sz="1400" dirty="0"/>
        </a:p>
      </dgm:t>
    </dgm:pt>
    <dgm:pt modelId="{AC9D838E-107A-49D1-B470-7A04EBCC8B58}" type="parTrans" cxnId="{E2DDAFBE-8D0B-4C71-800B-723F586B11D9}">
      <dgm:prSet/>
      <dgm:spPr/>
      <dgm:t>
        <a:bodyPr/>
        <a:lstStyle/>
        <a:p>
          <a:pPr algn="just"/>
          <a:endParaRPr lang="en-US" sz="1400"/>
        </a:p>
      </dgm:t>
    </dgm:pt>
    <dgm:pt modelId="{B25E975F-DD15-47F4-A7DB-47FC8A14471D}" type="sibTrans" cxnId="{E2DDAFBE-8D0B-4C71-800B-723F586B11D9}">
      <dgm:prSet/>
      <dgm:spPr/>
      <dgm:t>
        <a:bodyPr/>
        <a:lstStyle/>
        <a:p>
          <a:pPr algn="just"/>
          <a:endParaRPr lang="en-US" sz="1400"/>
        </a:p>
      </dgm:t>
    </dgm:pt>
    <dgm:pt modelId="{77D63F8A-CDAD-430A-AAA5-F73DB5D08524}">
      <dgm:prSet phldrT="[Text]" custT="1"/>
      <dgm:spPr/>
      <dgm:t>
        <a:bodyPr/>
        <a:lstStyle/>
        <a:p>
          <a:pPr algn="just"/>
          <a:r>
            <a:rPr lang="en-US" sz="1400" dirty="0" smtClean="0"/>
            <a:t>Potential issues have been treated properly? There have been mentioned alternative approaches? </a:t>
          </a:r>
          <a:endParaRPr lang="en-US" sz="1400" dirty="0"/>
        </a:p>
      </dgm:t>
    </dgm:pt>
    <dgm:pt modelId="{FB84AB47-4118-4814-B01C-1B2F229B0623}" type="parTrans" cxnId="{4761ADEC-C134-4C16-842B-5DA01A6D7CB2}">
      <dgm:prSet/>
      <dgm:spPr/>
      <dgm:t>
        <a:bodyPr/>
        <a:lstStyle/>
        <a:p>
          <a:pPr algn="just"/>
          <a:endParaRPr lang="en-US" sz="1400"/>
        </a:p>
      </dgm:t>
    </dgm:pt>
    <dgm:pt modelId="{3EE27562-2CD7-4B9E-9A5D-BCE0DF202744}" type="sibTrans" cxnId="{4761ADEC-C134-4C16-842B-5DA01A6D7CB2}">
      <dgm:prSet/>
      <dgm:spPr/>
      <dgm:t>
        <a:bodyPr/>
        <a:lstStyle/>
        <a:p>
          <a:pPr algn="just"/>
          <a:endParaRPr lang="en-US" sz="1400"/>
        </a:p>
      </dgm:t>
    </dgm:pt>
    <dgm:pt modelId="{85D9650A-B04F-4105-B64D-44FF08D93A72}">
      <dgm:prSet custT="1"/>
      <dgm:spPr/>
      <dgm:t>
        <a:bodyPr/>
        <a:lstStyle/>
        <a:p>
          <a:pPr algn="just"/>
          <a:r>
            <a:rPr lang="en-US" sz="1400" dirty="0" smtClean="0"/>
            <a:t>There have been mentioned deliverables and what importance has been given to publication of the results in prestigious international journals?  </a:t>
          </a:r>
          <a:endParaRPr lang="en-US" sz="1400" dirty="0"/>
        </a:p>
      </dgm:t>
    </dgm:pt>
    <dgm:pt modelId="{72D587EA-C628-4CC8-848F-3C67A57868F6}" type="parTrans" cxnId="{8BFD3914-0B4F-403F-8A26-EFC922C3DA60}">
      <dgm:prSet/>
      <dgm:spPr/>
      <dgm:t>
        <a:bodyPr/>
        <a:lstStyle/>
        <a:p>
          <a:pPr algn="just"/>
          <a:endParaRPr lang="en-US" sz="1400"/>
        </a:p>
      </dgm:t>
    </dgm:pt>
    <dgm:pt modelId="{8F6BAA06-390E-49F1-B7E1-93C951AB3BEA}" type="sibTrans" cxnId="{8BFD3914-0B4F-403F-8A26-EFC922C3DA60}">
      <dgm:prSet/>
      <dgm:spPr/>
      <dgm:t>
        <a:bodyPr/>
        <a:lstStyle/>
        <a:p>
          <a:pPr algn="just"/>
          <a:endParaRPr lang="en-US" sz="1400"/>
        </a:p>
      </dgm:t>
    </dgm:pt>
    <dgm:pt modelId="{C9D23F86-2664-4638-8041-A0CB633B020D}" type="pres">
      <dgm:prSet presAssocID="{20F7DC7B-FB7F-49F8-909F-1323274083CE}" presName="layout" presStyleCnt="0">
        <dgm:presLayoutVars>
          <dgm:chMax/>
          <dgm:chPref/>
          <dgm:dir/>
          <dgm:resizeHandles/>
        </dgm:presLayoutVars>
      </dgm:prSet>
      <dgm:spPr/>
      <dgm:t>
        <a:bodyPr/>
        <a:lstStyle/>
        <a:p>
          <a:endParaRPr lang="en-US"/>
        </a:p>
      </dgm:t>
    </dgm:pt>
    <dgm:pt modelId="{612A93A0-699B-41B8-9B84-0DC66185E3FB}" type="pres">
      <dgm:prSet presAssocID="{EA899367-52BA-446F-AAE7-934281C144BD}" presName="root" presStyleCnt="0">
        <dgm:presLayoutVars>
          <dgm:chMax/>
          <dgm:chPref/>
        </dgm:presLayoutVars>
      </dgm:prSet>
      <dgm:spPr/>
    </dgm:pt>
    <dgm:pt modelId="{26A601A5-8A5A-4979-AE96-DC57DFD0D5E3}" type="pres">
      <dgm:prSet presAssocID="{EA899367-52BA-446F-AAE7-934281C144BD}" presName="rootComposite" presStyleCnt="0">
        <dgm:presLayoutVars/>
      </dgm:prSet>
      <dgm:spPr/>
    </dgm:pt>
    <dgm:pt modelId="{8D068353-8B16-40E6-93A2-D706358D5CE4}" type="pres">
      <dgm:prSet presAssocID="{EA899367-52BA-446F-AAE7-934281C144BD}" presName="ParentAccent" presStyleLbl="alignNode1" presStyleIdx="0" presStyleCnt="2"/>
      <dgm:spPr/>
    </dgm:pt>
    <dgm:pt modelId="{00E01F8A-C39A-494E-8859-5AEBAD5780AA}" type="pres">
      <dgm:prSet presAssocID="{EA899367-52BA-446F-AAE7-934281C144BD}" presName="ParentSmallAccent" presStyleLbl="fgAcc1" presStyleIdx="0" presStyleCnt="2"/>
      <dgm:spPr/>
    </dgm:pt>
    <dgm:pt modelId="{742A2D70-DCAF-41BE-8B88-AA554EC4251C}" type="pres">
      <dgm:prSet presAssocID="{EA899367-52BA-446F-AAE7-934281C144BD}" presName="Parent" presStyleLbl="revTx" presStyleIdx="0" presStyleCnt="9">
        <dgm:presLayoutVars>
          <dgm:chMax/>
          <dgm:chPref val="4"/>
          <dgm:bulletEnabled val="1"/>
        </dgm:presLayoutVars>
      </dgm:prSet>
      <dgm:spPr/>
      <dgm:t>
        <a:bodyPr/>
        <a:lstStyle/>
        <a:p>
          <a:endParaRPr lang="en-US"/>
        </a:p>
      </dgm:t>
    </dgm:pt>
    <dgm:pt modelId="{F0FA0B9B-6DAA-4FE8-B08A-ED6012EEF969}" type="pres">
      <dgm:prSet presAssocID="{EA899367-52BA-446F-AAE7-934281C144BD}" presName="childShape" presStyleCnt="0">
        <dgm:presLayoutVars>
          <dgm:chMax val="0"/>
          <dgm:chPref val="0"/>
        </dgm:presLayoutVars>
      </dgm:prSet>
      <dgm:spPr/>
    </dgm:pt>
    <dgm:pt modelId="{F61C304D-1EC1-4983-B199-9CEC475FBC08}" type="pres">
      <dgm:prSet presAssocID="{9C72CD60-C24F-418A-A310-D539EFAF98F0}" presName="childComposite" presStyleCnt="0">
        <dgm:presLayoutVars>
          <dgm:chMax val="0"/>
          <dgm:chPref val="0"/>
        </dgm:presLayoutVars>
      </dgm:prSet>
      <dgm:spPr/>
    </dgm:pt>
    <dgm:pt modelId="{AD45AEF5-579D-4253-8368-52A0879DD1C7}" type="pres">
      <dgm:prSet presAssocID="{9C72CD60-C24F-418A-A310-D539EFAF98F0}" presName="ChildAccent" presStyleLbl="solidFgAcc1" presStyleIdx="0" presStyleCnt="7" custLinFactNeighborY="96228"/>
      <dgm:spPr/>
    </dgm:pt>
    <dgm:pt modelId="{203ACE6D-31F3-4BBA-9D03-DF3AC78343AE}" type="pres">
      <dgm:prSet presAssocID="{9C72CD60-C24F-418A-A310-D539EFAF98F0}" presName="Child" presStyleLbl="revTx" presStyleIdx="1" presStyleCnt="9" custLinFactNeighborY="41283">
        <dgm:presLayoutVars>
          <dgm:chMax val="0"/>
          <dgm:chPref val="0"/>
          <dgm:bulletEnabled val="1"/>
        </dgm:presLayoutVars>
      </dgm:prSet>
      <dgm:spPr/>
      <dgm:t>
        <a:bodyPr/>
        <a:lstStyle/>
        <a:p>
          <a:endParaRPr lang="en-US"/>
        </a:p>
      </dgm:t>
    </dgm:pt>
    <dgm:pt modelId="{FDE5D207-2A3B-4D6A-BC07-E6453EB0E0BB}" type="pres">
      <dgm:prSet presAssocID="{9D4650F4-C710-4D2D-A0B1-F3F2F9F83436}" presName="childComposite" presStyleCnt="0">
        <dgm:presLayoutVars>
          <dgm:chMax val="0"/>
          <dgm:chPref val="0"/>
        </dgm:presLayoutVars>
      </dgm:prSet>
      <dgm:spPr/>
    </dgm:pt>
    <dgm:pt modelId="{1347B160-B9A7-4489-A1F0-C434E567CCF9}" type="pres">
      <dgm:prSet presAssocID="{9D4650F4-C710-4D2D-A0B1-F3F2F9F83436}" presName="ChildAccent" presStyleLbl="solidFgAcc1" presStyleIdx="1" presStyleCnt="7" custLinFactY="87443" custLinFactNeighborY="100000"/>
      <dgm:spPr/>
    </dgm:pt>
    <dgm:pt modelId="{46C7CF82-AD5E-4338-875A-F082C17BF959}" type="pres">
      <dgm:prSet presAssocID="{9D4650F4-C710-4D2D-A0B1-F3F2F9F83436}" presName="Child" presStyleLbl="revTx" presStyleIdx="2" presStyleCnt="9" custLinFactNeighborY="80411">
        <dgm:presLayoutVars>
          <dgm:chMax val="0"/>
          <dgm:chPref val="0"/>
          <dgm:bulletEnabled val="1"/>
        </dgm:presLayoutVars>
      </dgm:prSet>
      <dgm:spPr/>
      <dgm:t>
        <a:bodyPr/>
        <a:lstStyle/>
        <a:p>
          <a:endParaRPr lang="en-US"/>
        </a:p>
      </dgm:t>
    </dgm:pt>
    <dgm:pt modelId="{E04E0F9B-AEA7-4C30-BB0E-0795BA09D03F}" type="pres">
      <dgm:prSet presAssocID="{35ED24FF-9FC2-4E7B-A495-3BCAD4142092}" presName="childComposite" presStyleCnt="0">
        <dgm:presLayoutVars>
          <dgm:chMax val="0"/>
          <dgm:chPref val="0"/>
        </dgm:presLayoutVars>
      </dgm:prSet>
      <dgm:spPr/>
    </dgm:pt>
    <dgm:pt modelId="{8A523112-E6B3-425B-AC03-C2EDF81F4B65}" type="pres">
      <dgm:prSet presAssocID="{35ED24FF-9FC2-4E7B-A495-3BCAD4142092}" presName="ChildAccent" presStyleLbl="solidFgAcc1" presStyleIdx="2" presStyleCnt="7" custLinFactY="137095" custLinFactNeighborX="-19128" custLinFactNeighborY="200000"/>
      <dgm:spPr/>
    </dgm:pt>
    <dgm:pt modelId="{9DD73A22-C9C1-4157-9DD0-BB57A88A1C12}" type="pres">
      <dgm:prSet presAssocID="{35ED24FF-9FC2-4E7B-A495-3BCAD4142092}" presName="Child" presStyleLbl="revTx" presStyleIdx="3" presStyleCnt="9" custLinFactY="44614" custLinFactNeighborX="-1511" custLinFactNeighborY="100000">
        <dgm:presLayoutVars>
          <dgm:chMax val="0"/>
          <dgm:chPref val="0"/>
          <dgm:bulletEnabled val="1"/>
        </dgm:presLayoutVars>
      </dgm:prSet>
      <dgm:spPr/>
      <dgm:t>
        <a:bodyPr/>
        <a:lstStyle/>
        <a:p>
          <a:endParaRPr lang="en-US"/>
        </a:p>
      </dgm:t>
    </dgm:pt>
    <dgm:pt modelId="{35CF8541-313A-4338-ADD0-2E7F57B20E60}" type="pres">
      <dgm:prSet presAssocID="{F354AB4D-6939-461E-9801-45A1730F7928}" presName="root" presStyleCnt="0">
        <dgm:presLayoutVars>
          <dgm:chMax/>
          <dgm:chPref/>
        </dgm:presLayoutVars>
      </dgm:prSet>
      <dgm:spPr/>
    </dgm:pt>
    <dgm:pt modelId="{44A384A3-908C-4362-9FDA-49442871D960}" type="pres">
      <dgm:prSet presAssocID="{F354AB4D-6939-461E-9801-45A1730F7928}" presName="rootComposite" presStyleCnt="0">
        <dgm:presLayoutVars/>
      </dgm:prSet>
      <dgm:spPr/>
    </dgm:pt>
    <dgm:pt modelId="{925471F1-4EA7-4F51-8B7E-8B979B9F12EB}" type="pres">
      <dgm:prSet presAssocID="{F354AB4D-6939-461E-9801-45A1730F7928}" presName="ParentAccent" presStyleLbl="alignNode1" presStyleIdx="1" presStyleCnt="2"/>
      <dgm:spPr/>
    </dgm:pt>
    <dgm:pt modelId="{967D69B6-C192-4FB4-A5B9-FDEA6D76FA12}" type="pres">
      <dgm:prSet presAssocID="{F354AB4D-6939-461E-9801-45A1730F7928}" presName="ParentSmallAccent" presStyleLbl="fgAcc1" presStyleIdx="1" presStyleCnt="2"/>
      <dgm:spPr/>
    </dgm:pt>
    <dgm:pt modelId="{76B31E8D-D928-46D1-8A4D-B95A1E57AA92}" type="pres">
      <dgm:prSet presAssocID="{F354AB4D-6939-461E-9801-45A1730F7928}" presName="Parent" presStyleLbl="revTx" presStyleIdx="4" presStyleCnt="9">
        <dgm:presLayoutVars>
          <dgm:chMax/>
          <dgm:chPref val="4"/>
          <dgm:bulletEnabled val="1"/>
        </dgm:presLayoutVars>
      </dgm:prSet>
      <dgm:spPr/>
      <dgm:t>
        <a:bodyPr/>
        <a:lstStyle/>
        <a:p>
          <a:endParaRPr lang="en-US"/>
        </a:p>
      </dgm:t>
    </dgm:pt>
    <dgm:pt modelId="{B392EF84-0753-4108-BA33-E000C8D9AC47}" type="pres">
      <dgm:prSet presAssocID="{F354AB4D-6939-461E-9801-45A1730F7928}" presName="childShape" presStyleCnt="0">
        <dgm:presLayoutVars>
          <dgm:chMax val="0"/>
          <dgm:chPref val="0"/>
        </dgm:presLayoutVars>
      </dgm:prSet>
      <dgm:spPr/>
    </dgm:pt>
    <dgm:pt modelId="{E8519CB3-1700-41FD-8550-84E8D975B2EE}" type="pres">
      <dgm:prSet presAssocID="{63CC0E61-E16A-44C4-9AC0-E30DB6E18806}" presName="childComposite" presStyleCnt="0">
        <dgm:presLayoutVars>
          <dgm:chMax val="0"/>
          <dgm:chPref val="0"/>
        </dgm:presLayoutVars>
      </dgm:prSet>
      <dgm:spPr/>
    </dgm:pt>
    <dgm:pt modelId="{3CFCF1AA-845E-46AF-A1C8-B32295833EFE}" type="pres">
      <dgm:prSet presAssocID="{63CC0E61-E16A-44C4-9AC0-E30DB6E18806}" presName="ChildAccent" presStyleLbl="solidFgAcc1" presStyleIdx="3" presStyleCnt="7" custLinFactNeighborX="-5228" custLinFactNeighborY="-34290"/>
      <dgm:spPr/>
    </dgm:pt>
    <dgm:pt modelId="{A3E3D8BB-738C-47BD-AD85-D6CC172CE5FD}" type="pres">
      <dgm:prSet presAssocID="{63CC0E61-E16A-44C4-9AC0-E30DB6E18806}" presName="Child" presStyleLbl="revTx" presStyleIdx="5" presStyleCnt="9" custLinFactNeighborX="-254" custLinFactNeighborY="-20956">
        <dgm:presLayoutVars>
          <dgm:chMax val="0"/>
          <dgm:chPref val="0"/>
          <dgm:bulletEnabled val="1"/>
        </dgm:presLayoutVars>
      </dgm:prSet>
      <dgm:spPr/>
      <dgm:t>
        <a:bodyPr/>
        <a:lstStyle/>
        <a:p>
          <a:endParaRPr lang="en-US"/>
        </a:p>
      </dgm:t>
    </dgm:pt>
    <dgm:pt modelId="{FD240D01-B0D9-45DF-82A1-7DC3C20AABD4}" type="pres">
      <dgm:prSet presAssocID="{50C4B9D6-500F-443B-9AFF-8283D92B98C4}" presName="childComposite" presStyleCnt="0">
        <dgm:presLayoutVars>
          <dgm:chMax val="0"/>
          <dgm:chPref val="0"/>
        </dgm:presLayoutVars>
      </dgm:prSet>
      <dgm:spPr/>
    </dgm:pt>
    <dgm:pt modelId="{85161EE8-26CD-41C0-99A7-765DAA44E725}" type="pres">
      <dgm:prSet presAssocID="{50C4B9D6-500F-443B-9AFF-8283D92B98C4}" presName="ChildAccent" presStyleLbl="solidFgAcc1" presStyleIdx="4" presStyleCnt="7" custLinFactNeighborX="8105" custLinFactNeighborY="70787"/>
      <dgm:spPr/>
    </dgm:pt>
    <dgm:pt modelId="{975BFCFB-E2B5-4BEE-A10F-DB036053DF09}" type="pres">
      <dgm:prSet presAssocID="{50C4B9D6-500F-443B-9AFF-8283D92B98C4}" presName="Child" presStyleLbl="revTx" presStyleIdx="6" presStyleCnt="9" custLinFactNeighborX="-1160" custLinFactNeighborY="30364">
        <dgm:presLayoutVars>
          <dgm:chMax val="0"/>
          <dgm:chPref val="0"/>
          <dgm:bulletEnabled val="1"/>
        </dgm:presLayoutVars>
      </dgm:prSet>
      <dgm:spPr/>
      <dgm:t>
        <a:bodyPr/>
        <a:lstStyle/>
        <a:p>
          <a:endParaRPr lang="en-US"/>
        </a:p>
      </dgm:t>
    </dgm:pt>
    <dgm:pt modelId="{DC7645DD-E60C-43B1-8526-90586EB1DC75}" type="pres">
      <dgm:prSet presAssocID="{77D63F8A-CDAD-430A-AAA5-F73DB5D08524}" presName="childComposite" presStyleCnt="0">
        <dgm:presLayoutVars>
          <dgm:chMax val="0"/>
          <dgm:chPref val="0"/>
        </dgm:presLayoutVars>
      </dgm:prSet>
      <dgm:spPr/>
    </dgm:pt>
    <dgm:pt modelId="{38C36E46-FFBE-4FFF-AC2D-A16C532A6C03}" type="pres">
      <dgm:prSet presAssocID="{77D63F8A-CDAD-430A-AAA5-F73DB5D08524}" presName="ChildAccent" presStyleLbl="solidFgAcc1" presStyleIdx="5" presStyleCnt="7" custLinFactY="87429" custLinFactNeighborX="-3614" custLinFactNeighborY="100000"/>
      <dgm:spPr/>
    </dgm:pt>
    <dgm:pt modelId="{53606551-3132-45B9-BF59-B63683A5208D}" type="pres">
      <dgm:prSet presAssocID="{77D63F8A-CDAD-430A-AAA5-F73DB5D08524}" presName="Child" presStyleLbl="revTx" presStyleIdx="7" presStyleCnt="9" custLinFactY="3804" custLinFactNeighborX="-539" custLinFactNeighborY="100000">
        <dgm:presLayoutVars>
          <dgm:chMax val="0"/>
          <dgm:chPref val="0"/>
          <dgm:bulletEnabled val="1"/>
        </dgm:presLayoutVars>
      </dgm:prSet>
      <dgm:spPr/>
      <dgm:t>
        <a:bodyPr/>
        <a:lstStyle/>
        <a:p>
          <a:endParaRPr lang="en-US"/>
        </a:p>
      </dgm:t>
    </dgm:pt>
    <dgm:pt modelId="{2959F815-E40A-47BC-A850-645169D521F2}" type="pres">
      <dgm:prSet presAssocID="{85D9650A-B04F-4105-B64D-44FF08D93A72}" presName="childComposite" presStyleCnt="0">
        <dgm:presLayoutVars>
          <dgm:chMax val="0"/>
          <dgm:chPref val="0"/>
        </dgm:presLayoutVars>
      </dgm:prSet>
      <dgm:spPr/>
    </dgm:pt>
    <dgm:pt modelId="{8BB30E1F-93A2-4275-9C5F-89E02C040623}" type="pres">
      <dgm:prSet presAssocID="{85D9650A-B04F-4105-B64D-44FF08D93A72}" presName="ChildAccent" presStyleLbl="solidFgAcc1" presStyleIdx="6" presStyleCnt="7" custLinFactY="200000" custLinFactNeighborY="224639"/>
      <dgm:spPr/>
    </dgm:pt>
    <dgm:pt modelId="{D2C648C0-529A-4636-879D-EA66937C708C}" type="pres">
      <dgm:prSet presAssocID="{85D9650A-B04F-4105-B64D-44FF08D93A72}" presName="Child" presStyleLbl="revTx" presStyleIdx="8" presStyleCnt="9" custLinFactY="82170" custLinFactNeighborY="100000">
        <dgm:presLayoutVars>
          <dgm:chMax val="0"/>
          <dgm:chPref val="0"/>
          <dgm:bulletEnabled val="1"/>
        </dgm:presLayoutVars>
      </dgm:prSet>
      <dgm:spPr/>
      <dgm:t>
        <a:bodyPr/>
        <a:lstStyle/>
        <a:p>
          <a:endParaRPr lang="en-US"/>
        </a:p>
      </dgm:t>
    </dgm:pt>
  </dgm:ptLst>
  <dgm:cxnLst>
    <dgm:cxn modelId="{2302DED9-ED99-4CDD-8384-6AD268D2D062}" srcId="{EA899367-52BA-446F-AAE7-934281C144BD}" destId="{9D4650F4-C710-4D2D-A0B1-F3F2F9F83436}" srcOrd="1" destOrd="0" parTransId="{AAF20DE0-E59C-48D7-A58C-E16AB51D1FDD}" sibTransId="{F97BC2B2-F3F6-4062-884C-15CE510C5DBE}"/>
    <dgm:cxn modelId="{DCA7C848-765D-4BCA-8FEA-BF72791AFC36}" srcId="{F354AB4D-6939-461E-9801-45A1730F7928}" destId="{63CC0E61-E16A-44C4-9AC0-E30DB6E18806}" srcOrd="0" destOrd="0" parTransId="{BDA36642-071E-4905-8E25-5C28F37CA8FF}" sibTransId="{63EB5B61-F7FD-43A7-92EA-7E74B308EDF2}"/>
    <dgm:cxn modelId="{97F253A8-FDEA-406D-984C-6E649861C4DB}" type="presOf" srcId="{9C72CD60-C24F-418A-A310-D539EFAF98F0}" destId="{203ACE6D-31F3-4BBA-9D03-DF3AC78343AE}" srcOrd="0" destOrd="0" presId="urn:microsoft.com/office/officeart/2008/layout/SquareAccentList"/>
    <dgm:cxn modelId="{4761ADEC-C134-4C16-842B-5DA01A6D7CB2}" srcId="{F354AB4D-6939-461E-9801-45A1730F7928}" destId="{77D63F8A-CDAD-430A-AAA5-F73DB5D08524}" srcOrd="2" destOrd="0" parTransId="{FB84AB47-4118-4814-B01C-1B2F229B0623}" sibTransId="{3EE27562-2CD7-4B9E-9A5D-BCE0DF202744}"/>
    <dgm:cxn modelId="{50E1896B-2D2B-4423-9858-FA48FA7735CB}" srcId="{EA899367-52BA-446F-AAE7-934281C144BD}" destId="{35ED24FF-9FC2-4E7B-A495-3BCAD4142092}" srcOrd="2" destOrd="0" parTransId="{F35F4C6C-EC35-46DA-953A-0AC0686EDAFB}" sibTransId="{707D2CC1-8E96-4776-BE1C-36FB81C128BB}"/>
    <dgm:cxn modelId="{E2DDAFBE-8D0B-4C71-800B-723F586B11D9}" srcId="{F354AB4D-6939-461E-9801-45A1730F7928}" destId="{50C4B9D6-500F-443B-9AFF-8283D92B98C4}" srcOrd="1" destOrd="0" parTransId="{AC9D838E-107A-49D1-B470-7A04EBCC8B58}" sibTransId="{B25E975F-DD15-47F4-A7DB-47FC8A14471D}"/>
    <dgm:cxn modelId="{510A1E8E-EF4C-4BA8-9735-6EE0907DE8DF}" type="presOf" srcId="{50C4B9D6-500F-443B-9AFF-8283D92B98C4}" destId="{975BFCFB-E2B5-4BEE-A10F-DB036053DF09}" srcOrd="0" destOrd="0" presId="urn:microsoft.com/office/officeart/2008/layout/SquareAccentList"/>
    <dgm:cxn modelId="{8BFD3914-0B4F-403F-8A26-EFC922C3DA60}" srcId="{F354AB4D-6939-461E-9801-45A1730F7928}" destId="{85D9650A-B04F-4105-B64D-44FF08D93A72}" srcOrd="3" destOrd="0" parTransId="{72D587EA-C628-4CC8-848F-3C67A57868F6}" sibTransId="{8F6BAA06-390E-49F1-B7E1-93C951AB3BEA}"/>
    <dgm:cxn modelId="{0395B7F4-CEA6-4F45-A583-DDFFBCC677CF}" type="presOf" srcId="{35ED24FF-9FC2-4E7B-A495-3BCAD4142092}" destId="{9DD73A22-C9C1-4157-9DD0-BB57A88A1C12}" srcOrd="0" destOrd="0" presId="urn:microsoft.com/office/officeart/2008/layout/SquareAccentList"/>
    <dgm:cxn modelId="{BC2C538B-F3F2-450B-ABEA-5FEDC0435011}" type="presOf" srcId="{20F7DC7B-FB7F-49F8-909F-1323274083CE}" destId="{C9D23F86-2664-4638-8041-A0CB633B020D}" srcOrd="0" destOrd="0" presId="urn:microsoft.com/office/officeart/2008/layout/SquareAccentList"/>
    <dgm:cxn modelId="{D21CA37E-2871-4DE9-9624-B7C24B446B7D}" srcId="{20F7DC7B-FB7F-49F8-909F-1323274083CE}" destId="{F354AB4D-6939-461E-9801-45A1730F7928}" srcOrd="1" destOrd="0" parTransId="{D709534B-8CCE-4536-8EC0-F66A01054E65}" sibTransId="{AB47FBED-7F1B-40CD-9971-A056378E0132}"/>
    <dgm:cxn modelId="{6F0331D6-1AEB-4F7B-BFFB-B4A0DE0950E1}" srcId="{EA899367-52BA-446F-AAE7-934281C144BD}" destId="{9C72CD60-C24F-418A-A310-D539EFAF98F0}" srcOrd="0" destOrd="0" parTransId="{160F0378-8A62-4E26-9B69-5236467B08C6}" sibTransId="{591C3019-3B31-4F0A-879E-D16CAE81DDA5}"/>
    <dgm:cxn modelId="{84F0E55C-01BD-4618-BACF-D55BFB5304F2}" srcId="{20F7DC7B-FB7F-49F8-909F-1323274083CE}" destId="{EA899367-52BA-446F-AAE7-934281C144BD}" srcOrd="0" destOrd="0" parTransId="{2540CB1F-A479-4D17-9485-1C19C75C3619}" sibTransId="{0AA4D039-79EE-47AC-8DA5-79EA1B256CC0}"/>
    <dgm:cxn modelId="{B03B0147-3B27-4DB7-95F5-9D0DE038BE53}" type="presOf" srcId="{63CC0E61-E16A-44C4-9AC0-E30DB6E18806}" destId="{A3E3D8BB-738C-47BD-AD85-D6CC172CE5FD}" srcOrd="0" destOrd="0" presId="urn:microsoft.com/office/officeart/2008/layout/SquareAccentList"/>
    <dgm:cxn modelId="{DFCFFBE0-0324-4C6B-8EE7-67E404B2C067}" type="presOf" srcId="{EA899367-52BA-446F-AAE7-934281C144BD}" destId="{742A2D70-DCAF-41BE-8B88-AA554EC4251C}" srcOrd="0" destOrd="0" presId="urn:microsoft.com/office/officeart/2008/layout/SquareAccentList"/>
    <dgm:cxn modelId="{68F6044B-3F2B-4FDE-A716-12CF745E47FA}" type="presOf" srcId="{77D63F8A-CDAD-430A-AAA5-F73DB5D08524}" destId="{53606551-3132-45B9-BF59-B63683A5208D}" srcOrd="0" destOrd="0" presId="urn:microsoft.com/office/officeart/2008/layout/SquareAccentList"/>
    <dgm:cxn modelId="{6DFDF9A7-7078-4FA9-85C6-146806AFC841}" type="presOf" srcId="{F354AB4D-6939-461E-9801-45A1730F7928}" destId="{76B31E8D-D928-46D1-8A4D-B95A1E57AA92}" srcOrd="0" destOrd="0" presId="urn:microsoft.com/office/officeart/2008/layout/SquareAccentList"/>
    <dgm:cxn modelId="{0B27A22F-DDC0-45E2-AB2E-18DEF1D4782F}" type="presOf" srcId="{85D9650A-B04F-4105-B64D-44FF08D93A72}" destId="{D2C648C0-529A-4636-879D-EA66937C708C}" srcOrd="0" destOrd="0" presId="urn:microsoft.com/office/officeart/2008/layout/SquareAccentList"/>
    <dgm:cxn modelId="{C8496E64-AD95-4CC7-A3D2-FCC3DB701CA4}" type="presOf" srcId="{9D4650F4-C710-4D2D-A0B1-F3F2F9F83436}" destId="{46C7CF82-AD5E-4338-875A-F082C17BF959}" srcOrd="0" destOrd="0" presId="urn:microsoft.com/office/officeart/2008/layout/SquareAccentList"/>
    <dgm:cxn modelId="{05E97004-65CB-41C3-AEF7-CEC541D3A283}" type="presParOf" srcId="{C9D23F86-2664-4638-8041-A0CB633B020D}" destId="{612A93A0-699B-41B8-9B84-0DC66185E3FB}" srcOrd="0" destOrd="0" presId="urn:microsoft.com/office/officeart/2008/layout/SquareAccentList"/>
    <dgm:cxn modelId="{FE6106DC-738A-4787-9B24-F02CD5D7C216}" type="presParOf" srcId="{612A93A0-699B-41B8-9B84-0DC66185E3FB}" destId="{26A601A5-8A5A-4979-AE96-DC57DFD0D5E3}" srcOrd="0" destOrd="0" presId="urn:microsoft.com/office/officeart/2008/layout/SquareAccentList"/>
    <dgm:cxn modelId="{E1DF0FF7-A38A-4B67-BB2B-393DD5C9AE2D}" type="presParOf" srcId="{26A601A5-8A5A-4979-AE96-DC57DFD0D5E3}" destId="{8D068353-8B16-40E6-93A2-D706358D5CE4}" srcOrd="0" destOrd="0" presId="urn:microsoft.com/office/officeart/2008/layout/SquareAccentList"/>
    <dgm:cxn modelId="{B8B0F64C-8433-4C58-B435-E44CD6AB828F}" type="presParOf" srcId="{26A601A5-8A5A-4979-AE96-DC57DFD0D5E3}" destId="{00E01F8A-C39A-494E-8859-5AEBAD5780AA}" srcOrd="1" destOrd="0" presId="urn:microsoft.com/office/officeart/2008/layout/SquareAccentList"/>
    <dgm:cxn modelId="{7BDE3856-2660-492C-BDDE-528773783E2C}" type="presParOf" srcId="{26A601A5-8A5A-4979-AE96-DC57DFD0D5E3}" destId="{742A2D70-DCAF-41BE-8B88-AA554EC4251C}" srcOrd="2" destOrd="0" presId="urn:microsoft.com/office/officeart/2008/layout/SquareAccentList"/>
    <dgm:cxn modelId="{0C96D47A-84A8-4250-8B42-68C20C92FEB4}" type="presParOf" srcId="{612A93A0-699B-41B8-9B84-0DC66185E3FB}" destId="{F0FA0B9B-6DAA-4FE8-B08A-ED6012EEF969}" srcOrd="1" destOrd="0" presId="urn:microsoft.com/office/officeart/2008/layout/SquareAccentList"/>
    <dgm:cxn modelId="{37776C97-B650-4713-95F1-14AA40F3D687}" type="presParOf" srcId="{F0FA0B9B-6DAA-4FE8-B08A-ED6012EEF969}" destId="{F61C304D-1EC1-4983-B199-9CEC475FBC08}" srcOrd="0" destOrd="0" presId="urn:microsoft.com/office/officeart/2008/layout/SquareAccentList"/>
    <dgm:cxn modelId="{AD728C13-F013-4D8D-9F5B-812E34CCB08A}" type="presParOf" srcId="{F61C304D-1EC1-4983-B199-9CEC475FBC08}" destId="{AD45AEF5-579D-4253-8368-52A0879DD1C7}" srcOrd="0" destOrd="0" presId="urn:microsoft.com/office/officeart/2008/layout/SquareAccentList"/>
    <dgm:cxn modelId="{EC54C10E-A1F5-4D07-A2D3-1BC277D4DFC6}" type="presParOf" srcId="{F61C304D-1EC1-4983-B199-9CEC475FBC08}" destId="{203ACE6D-31F3-4BBA-9D03-DF3AC78343AE}" srcOrd="1" destOrd="0" presId="urn:microsoft.com/office/officeart/2008/layout/SquareAccentList"/>
    <dgm:cxn modelId="{922023B1-2754-4418-957E-B84E8C2D24F5}" type="presParOf" srcId="{F0FA0B9B-6DAA-4FE8-B08A-ED6012EEF969}" destId="{FDE5D207-2A3B-4D6A-BC07-E6453EB0E0BB}" srcOrd="1" destOrd="0" presId="urn:microsoft.com/office/officeart/2008/layout/SquareAccentList"/>
    <dgm:cxn modelId="{3AD866A5-3C3D-49FD-9A8F-35574FDA6613}" type="presParOf" srcId="{FDE5D207-2A3B-4D6A-BC07-E6453EB0E0BB}" destId="{1347B160-B9A7-4489-A1F0-C434E567CCF9}" srcOrd="0" destOrd="0" presId="urn:microsoft.com/office/officeart/2008/layout/SquareAccentList"/>
    <dgm:cxn modelId="{9429D191-B251-4851-9DD2-1D2649B982BD}" type="presParOf" srcId="{FDE5D207-2A3B-4D6A-BC07-E6453EB0E0BB}" destId="{46C7CF82-AD5E-4338-875A-F082C17BF959}" srcOrd="1" destOrd="0" presId="urn:microsoft.com/office/officeart/2008/layout/SquareAccentList"/>
    <dgm:cxn modelId="{A5BEAFAC-CDA8-44AE-AEC1-C855D5DB3D5C}" type="presParOf" srcId="{F0FA0B9B-6DAA-4FE8-B08A-ED6012EEF969}" destId="{E04E0F9B-AEA7-4C30-BB0E-0795BA09D03F}" srcOrd="2" destOrd="0" presId="urn:microsoft.com/office/officeart/2008/layout/SquareAccentList"/>
    <dgm:cxn modelId="{3366B93B-37C0-43B5-BE21-7E462812FB38}" type="presParOf" srcId="{E04E0F9B-AEA7-4C30-BB0E-0795BA09D03F}" destId="{8A523112-E6B3-425B-AC03-C2EDF81F4B65}" srcOrd="0" destOrd="0" presId="urn:microsoft.com/office/officeart/2008/layout/SquareAccentList"/>
    <dgm:cxn modelId="{D18A34AA-6875-46A5-AA56-42F622D1EA61}" type="presParOf" srcId="{E04E0F9B-AEA7-4C30-BB0E-0795BA09D03F}" destId="{9DD73A22-C9C1-4157-9DD0-BB57A88A1C12}" srcOrd="1" destOrd="0" presId="urn:microsoft.com/office/officeart/2008/layout/SquareAccentList"/>
    <dgm:cxn modelId="{E5EBF90D-FEED-4BF3-A2D7-92B8D8C8E461}" type="presParOf" srcId="{C9D23F86-2664-4638-8041-A0CB633B020D}" destId="{35CF8541-313A-4338-ADD0-2E7F57B20E60}" srcOrd="1" destOrd="0" presId="urn:microsoft.com/office/officeart/2008/layout/SquareAccentList"/>
    <dgm:cxn modelId="{E6ADF208-6C35-4D6C-945A-EB390F5B76F5}" type="presParOf" srcId="{35CF8541-313A-4338-ADD0-2E7F57B20E60}" destId="{44A384A3-908C-4362-9FDA-49442871D960}" srcOrd="0" destOrd="0" presId="urn:microsoft.com/office/officeart/2008/layout/SquareAccentList"/>
    <dgm:cxn modelId="{FAF26699-1799-45AF-AC06-7539493F83D0}" type="presParOf" srcId="{44A384A3-908C-4362-9FDA-49442871D960}" destId="{925471F1-4EA7-4F51-8B7E-8B979B9F12EB}" srcOrd="0" destOrd="0" presId="urn:microsoft.com/office/officeart/2008/layout/SquareAccentList"/>
    <dgm:cxn modelId="{81413884-1B38-4385-83AC-409B4DF0793B}" type="presParOf" srcId="{44A384A3-908C-4362-9FDA-49442871D960}" destId="{967D69B6-C192-4FB4-A5B9-FDEA6D76FA12}" srcOrd="1" destOrd="0" presId="urn:microsoft.com/office/officeart/2008/layout/SquareAccentList"/>
    <dgm:cxn modelId="{85191812-AFD6-4276-AF4D-799A41673688}" type="presParOf" srcId="{44A384A3-908C-4362-9FDA-49442871D960}" destId="{76B31E8D-D928-46D1-8A4D-B95A1E57AA92}" srcOrd="2" destOrd="0" presId="urn:microsoft.com/office/officeart/2008/layout/SquareAccentList"/>
    <dgm:cxn modelId="{4345E777-C042-47A6-B642-000DF8A8A232}" type="presParOf" srcId="{35CF8541-313A-4338-ADD0-2E7F57B20E60}" destId="{B392EF84-0753-4108-BA33-E000C8D9AC47}" srcOrd="1" destOrd="0" presId="urn:microsoft.com/office/officeart/2008/layout/SquareAccentList"/>
    <dgm:cxn modelId="{42AB0577-63CC-4F88-9428-CC3F47BD5F1D}" type="presParOf" srcId="{B392EF84-0753-4108-BA33-E000C8D9AC47}" destId="{E8519CB3-1700-41FD-8550-84E8D975B2EE}" srcOrd="0" destOrd="0" presId="urn:microsoft.com/office/officeart/2008/layout/SquareAccentList"/>
    <dgm:cxn modelId="{9D6A9AB2-823A-45C1-BDA9-2F9BBF6554E3}" type="presParOf" srcId="{E8519CB3-1700-41FD-8550-84E8D975B2EE}" destId="{3CFCF1AA-845E-46AF-A1C8-B32295833EFE}" srcOrd="0" destOrd="0" presId="urn:microsoft.com/office/officeart/2008/layout/SquareAccentList"/>
    <dgm:cxn modelId="{9BAC061D-C861-4A1D-9C95-EC0AC5CA9546}" type="presParOf" srcId="{E8519CB3-1700-41FD-8550-84E8D975B2EE}" destId="{A3E3D8BB-738C-47BD-AD85-D6CC172CE5FD}" srcOrd="1" destOrd="0" presId="urn:microsoft.com/office/officeart/2008/layout/SquareAccentList"/>
    <dgm:cxn modelId="{943C966C-7DF9-4F6D-9C13-EA6108C00E3B}" type="presParOf" srcId="{B392EF84-0753-4108-BA33-E000C8D9AC47}" destId="{FD240D01-B0D9-45DF-82A1-7DC3C20AABD4}" srcOrd="1" destOrd="0" presId="urn:microsoft.com/office/officeart/2008/layout/SquareAccentList"/>
    <dgm:cxn modelId="{7D7B0ECA-C0E3-4065-85FA-8110998078A4}" type="presParOf" srcId="{FD240D01-B0D9-45DF-82A1-7DC3C20AABD4}" destId="{85161EE8-26CD-41C0-99A7-765DAA44E725}" srcOrd="0" destOrd="0" presId="urn:microsoft.com/office/officeart/2008/layout/SquareAccentList"/>
    <dgm:cxn modelId="{DAE5687B-0E56-474D-A522-F99174EB58A4}" type="presParOf" srcId="{FD240D01-B0D9-45DF-82A1-7DC3C20AABD4}" destId="{975BFCFB-E2B5-4BEE-A10F-DB036053DF09}" srcOrd="1" destOrd="0" presId="urn:microsoft.com/office/officeart/2008/layout/SquareAccentList"/>
    <dgm:cxn modelId="{548EC966-AF83-4D13-9594-E0A8B20E4598}" type="presParOf" srcId="{B392EF84-0753-4108-BA33-E000C8D9AC47}" destId="{DC7645DD-E60C-43B1-8526-90586EB1DC75}" srcOrd="2" destOrd="0" presId="urn:microsoft.com/office/officeart/2008/layout/SquareAccentList"/>
    <dgm:cxn modelId="{4C4F1F87-5467-4E4D-AF6C-AE22607318EC}" type="presParOf" srcId="{DC7645DD-E60C-43B1-8526-90586EB1DC75}" destId="{38C36E46-FFBE-4FFF-AC2D-A16C532A6C03}" srcOrd="0" destOrd="0" presId="urn:microsoft.com/office/officeart/2008/layout/SquareAccentList"/>
    <dgm:cxn modelId="{986A753B-3A6D-4F04-BD7F-1915C1E42AD3}" type="presParOf" srcId="{DC7645DD-E60C-43B1-8526-90586EB1DC75}" destId="{53606551-3132-45B9-BF59-B63683A5208D}" srcOrd="1" destOrd="0" presId="urn:microsoft.com/office/officeart/2008/layout/SquareAccentList"/>
    <dgm:cxn modelId="{BA1F1AE0-E2A4-43EB-B32C-88B178A4D8C7}" type="presParOf" srcId="{B392EF84-0753-4108-BA33-E000C8D9AC47}" destId="{2959F815-E40A-47BC-A850-645169D521F2}" srcOrd="3" destOrd="0" presId="urn:microsoft.com/office/officeart/2008/layout/SquareAccentList"/>
    <dgm:cxn modelId="{B114DFF9-94DB-4925-B3E4-E31019666F2E}" type="presParOf" srcId="{2959F815-E40A-47BC-A850-645169D521F2}" destId="{8BB30E1F-93A2-4275-9C5F-89E02C040623}" srcOrd="0" destOrd="0" presId="urn:microsoft.com/office/officeart/2008/layout/SquareAccentList"/>
    <dgm:cxn modelId="{AA0EAE97-135B-423B-8C2F-61B4EBBE2714}" type="presParOf" srcId="{2959F815-E40A-47BC-A850-645169D521F2}" destId="{D2C648C0-529A-4636-879D-EA66937C708C}"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5FCD48-D2A9-445A-970D-0B7277752F7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0331848-9AF8-4AB8-9B11-2FA61355D1A7}">
      <dgm:prSet phldrT="[Text]" custT="1"/>
      <dgm:spPr/>
      <dgm:t>
        <a:bodyPr/>
        <a:lstStyle/>
        <a:p>
          <a:pPr>
            <a:lnSpc>
              <a:spcPts val="2160"/>
            </a:lnSpc>
          </a:pPr>
          <a:r>
            <a:rPr lang="en-US" sz="1800" dirty="0" err="1" smtClean="0"/>
            <a:t>creşterea</a:t>
          </a:r>
          <a:r>
            <a:rPr lang="en-US" sz="1800" dirty="0" smtClean="0"/>
            <a:t> </a:t>
          </a:r>
          <a:r>
            <a:rPr lang="en-US" sz="1800" dirty="0" err="1" smtClean="0"/>
            <a:t>capacităţii</a:t>
          </a:r>
          <a:r>
            <a:rPr lang="en-US" sz="1800" dirty="0" smtClean="0"/>
            <a:t> </a:t>
          </a:r>
          <a:r>
            <a:rPr lang="en-US" sz="1800" dirty="0" err="1" smtClean="0"/>
            <a:t>tinerilor</a:t>
          </a:r>
          <a:r>
            <a:rPr lang="en-US" sz="1800" dirty="0" smtClean="0"/>
            <a:t> </a:t>
          </a:r>
          <a:r>
            <a:rPr lang="en-US" sz="1800" dirty="0" err="1" smtClean="0"/>
            <a:t>cercetători</a:t>
          </a:r>
          <a:r>
            <a:rPr lang="en-US" sz="1800" dirty="0" smtClean="0"/>
            <a:t> de a </a:t>
          </a:r>
          <a:r>
            <a:rPr lang="en-US" sz="1800" dirty="0" err="1" smtClean="0"/>
            <a:t>pune</a:t>
          </a:r>
          <a:r>
            <a:rPr lang="en-US" sz="1800" dirty="0" smtClean="0"/>
            <a:t> </a:t>
          </a:r>
          <a:r>
            <a:rPr lang="en-US" sz="1800" dirty="0" err="1" smtClean="0"/>
            <a:t>în</a:t>
          </a:r>
          <a:r>
            <a:rPr lang="en-US" sz="1800" dirty="0" smtClean="0"/>
            <a:t> </a:t>
          </a:r>
          <a:r>
            <a:rPr lang="en-US" sz="1800" dirty="0" err="1" smtClean="0"/>
            <a:t>practică</a:t>
          </a:r>
          <a:r>
            <a:rPr lang="en-US" sz="1800" dirty="0" smtClean="0"/>
            <a:t> </a:t>
          </a:r>
          <a:r>
            <a:rPr lang="en-US" sz="1800" dirty="0" err="1" smtClean="0"/>
            <a:t>programul</a:t>
          </a:r>
          <a:r>
            <a:rPr lang="en-US" sz="1800" dirty="0" smtClean="0"/>
            <a:t> </a:t>
          </a:r>
          <a:r>
            <a:rPr lang="en-US" sz="1800" dirty="0" err="1" smtClean="0"/>
            <a:t>propriu</a:t>
          </a:r>
          <a:r>
            <a:rPr lang="en-US" sz="1800" dirty="0" smtClean="0"/>
            <a:t> de cercetare; </a:t>
          </a:r>
          <a:endParaRPr lang="en-US" sz="1800" dirty="0"/>
        </a:p>
      </dgm:t>
    </dgm:pt>
    <dgm:pt modelId="{76780C97-0DFA-4241-9DF0-58E002EAD3FE}" type="parTrans" cxnId="{AA224074-EA84-492D-A3AB-3874984DC807}">
      <dgm:prSet/>
      <dgm:spPr/>
      <dgm:t>
        <a:bodyPr/>
        <a:lstStyle/>
        <a:p>
          <a:pPr>
            <a:lnSpc>
              <a:spcPts val="2160"/>
            </a:lnSpc>
          </a:pPr>
          <a:endParaRPr lang="en-US" sz="1800"/>
        </a:p>
      </dgm:t>
    </dgm:pt>
    <dgm:pt modelId="{DADAE49C-71DC-4188-9295-AE52323E2C07}" type="sibTrans" cxnId="{AA224074-EA84-492D-A3AB-3874984DC807}">
      <dgm:prSet/>
      <dgm:spPr/>
      <dgm:t>
        <a:bodyPr/>
        <a:lstStyle/>
        <a:p>
          <a:pPr>
            <a:lnSpc>
              <a:spcPts val="2160"/>
            </a:lnSpc>
          </a:pPr>
          <a:endParaRPr lang="en-US" sz="1800"/>
        </a:p>
      </dgm:t>
    </dgm:pt>
    <dgm:pt modelId="{C62F3972-51FA-4A1C-B181-7992B763BD00}">
      <dgm:prSet phldrT="[Text]" custT="1"/>
      <dgm:spPr/>
      <dgm:t>
        <a:bodyPr/>
        <a:lstStyle/>
        <a:p>
          <a:pPr>
            <a:lnSpc>
              <a:spcPts val="2160"/>
            </a:lnSpc>
          </a:pPr>
          <a:r>
            <a:rPr lang="en-US" sz="1800" dirty="0" err="1" smtClean="0"/>
            <a:t>dezvoltarea</a:t>
          </a:r>
          <a:r>
            <a:rPr lang="en-US" sz="1800" dirty="0" smtClean="0"/>
            <a:t> </a:t>
          </a:r>
          <a:r>
            <a:rPr lang="en-US" sz="1800" dirty="0" err="1" smtClean="0"/>
            <a:t>abilităţilor</a:t>
          </a:r>
          <a:r>
            <a:rPr lang="en-US" sz="1800" dirty="0" smtClean="0"/>
            <a:t> </a:t>
          </a:r>
          <a:r>
            <a:rPr lang="en-US" sz="1800" dirty="0" err="1" smtClean="0"/>
            <a:t>tinerilor</a:t>
          </a:r>
          <a:r>
            <a:rPr lang="en-US" sz="1800" dirty="0" smtClean="0"/>
            <a:t> </a:t>
          </a:r>
          <a:r>
            <a:rPr lang="en-US" sz="1800" dirty="0" err="1" smtClean="0"/>
            <a:t>cercetători</a:t>
          </a:r>
          <a:r>
            <a:rPr lang="en-US" sz="1800" dirty="0" smtClean="0"/>
            <a:t> de a conduce </a:t>
          </a:r>
          <a:r>
            <a:rPr lang="en-US" sz="1800" dirty="0" err="1" smtClean="0"/>
            <a:t>echipe</a:t>
          </a:r>
          <a:r>
            <a:rPr lang="en-US" sz="1800" dirty="0" smtClean="0"/>
            <a:t> </a:t>
          </a:r>
          <a:r>
            <a:rPr lang="en-US" sz="1800" dirty="0" err="1" smtClean="0"/>
            <a:t>şi</a:t>
          </a:r>
          <a:r>
            <a:rPr lang="en-US" sz="1800" dirty="0" smtClean="0"/>
            <a:t> de a </a:t>
          </a:r>
          <a:r>
            <a:rPr lang="en-US" sz="1800" dirty="0" err="1" smtClean="0"/>
            <a:t>administra</a:t>
          </a:r>
          <a:r>
            <a:rPr lang="en-US" sz="1800" dirty="0" smtClean="0"/>
            <a:t> </a:t>
          </a:r>
          <a:r>
            <a:rPr lang="en-US" sz="1800" dirty="0" err="1" smtClean="0"/>
            <a:t>proiecte</a:t>
          </a:r>
          <a:r>
            <a:rPr lang="en-US" sz="1800" dirty="0" smtClean="0"/>
            <a:t> de cercetare; </a:t>
          </a:r>
          <a:endParaRPr lang="en-US" sz="1800" dirty="0"/>
        </a:p>
      </dgm:t>
    </dgm:pt>
    <dgm:pt modelId="{91CC00B8-84E6-4BDA-B208-D0C1CB46E84B}" type="parTrans" cxnId="{EE93797F-B6D4-499B-B7A7-C62414664C43}">
      <dgm:prSet/>
      <dgm:spPr/>
      <dgm:t>
        <a:bodyPr/>
        <a:lstStyle/>
        <a:p>
          <a:pPr>
            <a:lnSpc>
              <a:spcPts val="2160"/>
            </a:lnSpc>
          </a:pPr>
          <a:endParaRPr lang="en-US" sz="1800"/>
        </a:p>
      </dgm:t>
    </dgm:pt>
    <dgm:pt modelId="{41ACD1C3-32DE-4262-97A7-4DD04EECAA67}" type="sibTrans" cxnId="{EE93797F-B6D4-499B-B7A7-C62414664C43}">
      <dgm:prSet/>
      <dgm:spPr/>
      <dgm:t>
        <a:bodyPr/>
        <a:lstStyle/>
        <a:p>
          <a:pPr>
            <a:lnSpc>
              <a:spcPts val="2160"/>
            </a:lnSpc>
          </a:pPr>
          <a:endParaRPr lang="en-US" sz="1800"/>
        </a:p>
      </dgm:t>
    </dgm:pt>
    <dgm:pt modelId="{00C4BF9C-3D6E-497C-AA5F-CC30F5B111A7}">
      <dgm:prSet phldrT="[Text]" custT="1"/>
      <dgm:spPr/>
      <dgm:t>
        <a:bodyPr/>
        <a:lstStyle/>
        <a:p>
          <a:pPr>
            <a:lnSpc>
              <a:spcPts val="2160"/>
            </a:lnSpc>
          </a:pPr>
          <a:r>
            <a:rPr lang="en-US" sz="1800" dirty="0" err="1" smtClean="0"/>
            <a:t>creşterea</a:t>
          </a:r>
          <a:r>
            <a:rPr lang="en-US" sz="1800" dirty="0" smtClean="0"/>
            <a:t> </a:t>
          </a:r>
          <a:r>
            <a:rPr lang="en-US" sz="1800" dirty="0" err="1" smtClean="0"/>
            <a:t>numărului</a:t>
          </a:r>
          <a:r>
            <a:rPr lang="en-US" sz="1800" dirty="0" smtClean="0"/>
            <a:t> de </a:t>
          </a:r>
          <a:r>
            <a:rPr lang="en-US" sz="1800" dirty="0" err="1" smtClean="0"/>
            <a:t>cercetători</a:t>
          </a:r>
          <a:r>
            <a:rPr lang="en-US" sz="1800" dirty="0" smtClean="0"/>
            <a:t> cu </a:t>
          </a:r>
          <a:r>
            <a:rPr lang="en-US" sz="1800" dirty="0" err="1" smtClean="0"/>
            <a:t>rezultate</a:t>
          </a:r>
          <a:r>
            <a:rPr lang="en-US" sz="1800" dirty="0" smtClean="0"/>
            <a:t> </a:t>
          </a:r>
          <a:r>
            <a:rPr lang="en-US" sz="1800" dirty="0" err="1" smtClean="0"/>
            <a:t>vizibile</a:t>
          </a:r>
          <a:r>
            <a:rPr lang="en-US" sz="1800" dirty="0" smtClean="0"/>
            <a:t> </a:t>
          </a:r>
          <a:r>
            <a:rPr lang="en-US" sz="1800" dirty="0" err="1" smtClean="0"/>
            <a:t>internaţional</a:t>
          </a:r>
          <a:r>
            <a:rPr lang="en-US" sz="1800" dirty="0" smtClean="0"/>
            <a:t>; </a:t>
          </a:r>
          <a:endParaRPr lang="en-US" sz="1800" dirty="0"/>
        </a:p>
      </dgm:t>
    </dgm:pt>
    <dgm:pt modelId="{34EB2B23-EDC3-4891-8749-F2F03EBC40C2}" type="parTrans" cxnId="{10E5FE45-4AE1-43B0-879C-681246A4E177}">
      <dgm:prSet/>
      <dgm:spPr/>
      <dgm:t>
        <a:bodyPr/>
        <a:lstStyle/>
        <a:p>
          <a:pPr>
            <a:lnSpc>
              <a:spcPts val="2160"/>
            </a:lnSpc>
          </a:pPr>
          <a:endParaRPr lang="en-US" sz="1800"/>
        </a:p>
      </dgm:t>
    </dgm:pt>
    <dgm:pt modelId="{6D1ABCD0-EDD0-47FF-8363-4314094809F0}" type="sibTrans" cxnId="{10E5FE45-4AE1-43B0-879C-681246A4E177}">
      <dgm:prSet/>
      <dgm:spPr/>
      <dgm:t>
        <a:bodyPr/>
        <a:lstStyle/>
        <a:p>
          <a:pPr>
            <a:lnSpc>
              <a:spcPts val="2160"/>
            </a:lnSpc>
          </a:pPr>
          <a:endParaRPr lang="en-US" sz="1800"/>
        </a:p>
      </dgm:t>
    </dgm:pt>
    <dgm:pt modelId="{31A32748-E43B-49BC-A075-E266634031CC}">
      <dgm:prSet custT="1"/>
      <dgm:spPr/>
      <dgm:t>
        <a:bodyPr/>
        <a:lstStyle/>
        <a:p>
          <a:pPr>
            <a:lnSpc>
              <a:spcPts val="2160"/>
            </a:lnSpc>
          </a:pPr>
          <a:r>
            <a:rPr lang="en-US" sz="1800" dirty="0" err="1" smtClean="0"/>
            <a:t>creşterea</a:t>
          </a:r>
          <a:r>
            <a:rPr lang="en-US" sz="1800" dirty="0" smtClean="0"/>
            <a:t> </a:t>
          </a:r>
          <a:r>
            <a:rPr lang="en-US" sz="1800" dirty="0" err="1" smtClean="0"/>
            <a:t>capacităţii</a:t>
          </a:r>
          <a:r>
            <a:rPr lang="en-US" sz="1800" dirty="0" smtClean="0"/>
            <a:t> </a:t>
          </a:r>
          <a:r>
            <a:rPr lang="en-US" sz="1800" dirty="0" err="1" smtClean="0"/>
            <a:t>tinerilor</a:t>
          </a:r>
          <a:r>
            <a:rPr lang="en-US" sz="1800" dirty="0" smtClean="0"/>
            <a:t> </a:t>
          </a:r>
          <a:r>
            <a:rPr lang="en-US" sz="1800" dirty="0" err="1" smtClean="0"/>
            <a:t>cercetători</a:t>
          </a:r>
          <a:r>
            <a:rPr lang="en-US" sz="1800" dirty="0" smtClean="0"/>
            <a:t> de a </a:t>
          </a:r>
          <a:r>
            <a:rPr lang="en-US" sz="1800" dirty="0" err="1" smtClean="0"/>
            <a:t>participa</a:t>
          </a:r>
          <a:r>
            <a:rPr lang="en-US" sz="1800" dirty="0" smtClean="0"/>
            <a:t> cu </a:t>
          </a:r>
          <a:r>
            <a:rPr lang="en-US" sz="1800" dirty="0" err="1" smtClean="0"/>
            <a:t>succes</a:t>
          </a:r>
          <a:r>
            <a:rPr lang="en-US" sz="1800" dirty="0" smtClean="0"/>
            <a:t> la </a:t>
          </a:r>
          <a:r>
            <a:rPr lang="en-US" sz="1800" dirty="0" err="1" smtClean="0"/>
            <a:t>programe</a:t>
          </a:r>
          <a:r>
            <a:rPr lang="en-US" sz="1800" dirty="0" smtClean="0"/>
            <a:t> de cercetare, </a:t>
          </a:r>
          <a:r>
            <a:rPr lang="en-US" sz="1800" dirty="0" err="1" smtClean="0"/>
            <a:t>dezvoltare</a:t>
          </a:r>
          <a:r>
            <a:rPr lang="en-US" sz="1800" dirty="0" smtClean="0"/>
            <a:t> </a:t>
          </a:r>
          <a:r>
            <a:rPr lang="en-US" sz="1800" dirty="0" err="1" smtClean="0"/>
            <a:t>şi</a:t>
          </a:r>
          <a:r>
            <a:rPr lang="en-US" sz="1800" dirty="0" smtClean="0"/>
            <a:t> </a:t>
          </a:r>
          <a:r>
            <a:rPr lang="en-US" sz="1800" dirty="0" err="1" smtClean="0"/>
            <a:t>inovare</a:t>
          </a:r>
          <a:r>
            <a:rPr lang="en-US" sz="1800" dirty="0" smtClean="0"/>
            <a:t>, cu </a:t>
          </a:r>
          <a:r>
            <a:rPr lang="en-US" sz="1800" dirty="0" err="1" smtClean="0"/>
            <a:t>finanţare</a:t>
          </a:r>
          <a:r>
            <a:rPr lang="en-US" sz="1800" dirty="0" smtClean="0"/>
            <a:t> </a:t>
          </a:r>
          <a:r>
            <a:rPr lang="en-US" sz="1800" dirty="0" err="1" smtClean="0"/>
            <a:t>internaţională</a:t>
          </a:r>
          <a:r>
            <a:rPr lang="en-US" sz="1800" dirty="0" smtClean="0"/>
            <a:t>. </a:t>
          </a:r>
        </a:p>
      </dgm:t>
    </dgm:pt>
    <dgm:pt modelId="{FC912E8D-0D7F-471E-BD9D-EE8E211FEF5E}" type="parTrans" cxnId="{7D5450AF-F448-450C-8906-C44DD8AEF593}">
      <dgm:prSet/>
      <dgm:spPr/>
      <dgm:t>
        <a:bodyPr/>
        <a:lstStyle/>
        <a:p>
          <a:pPr>
            <a:lnSpc>
              <a:spcPts val="2160"/>
            </a:lnSpc>
          </a:pPr>
          <a:endParaRPr lang="en-US" sz="1800"/>
        </a:p>
      </dgm:t>
    </dgm:pt>
    <dgm:pt modelId="{23512CF8-A6FB-4CBF-984C-00823E84F759}" type="sibTrans" cxnId="{7D5450AF-F448-450C-8906-C44DD8AEF593}">
      <dgm:prSet/>
      <dgm:spPr/>
      <dgm:t>
        <a:bodyPr/>
        <a:lstStyle/>
        <a:p>
          <a:pPr>
            <a:lnSpc>
              <a:spcPts val="2160"/>
            </a:lnSpc>
          </a:pPr>
          <a:endParaRPr lang="en-US" sz="1800"/>
        </a:p>
      </dgm:t>
    </dgm:pt>
    <dgm:pt modelId="{6B6A2746-491B-43E3-AB3F-8334493E200E}" type="pres">
      <dgm:prSet presAssocID="{CA5FCD48-D2A9-445A-970D-0B7277752F70}" presName="linear" presStyleCnt="0">
        <dgm:presLayoutVars>
          <dgm:dir/>
          <dgm:animLvl val="lvl"/>
          <dgm:resizeHandles val="exact"/>
        </dgm:presLayoutVars>
      </dgm:prSet>
      <dgm:spPr/>
      <dgm:t>
        <a:bodyPr/>
        <a:lstStyle/>
        <a:p>
          <a:endParaRPr lang="en-US"/>
        </a:p>
      </dgm:t>
    </dgm:pt>
    <dgm:pt modelId="{C003DB1C-97F0-40C9-80FD-E0FB40999512}" type="pres">
      <dgm:prSet presAssocID="{30331848-9AF8-4AB8-9B11-2FA61355D1A7}" presName="parentLin" presStyleCnt="0"/>
      <dgm:spPr/>
    </dgm:pt>
    <dgm:pt modelId="{8D4929DC-9A7E-4C93-98A2-10E3CB30328C}" type="pres">
      <dgm:prSet presAssocID="{30331848-9AF8-4AB8-9B11-2FA61355D1A7}" presName="parentLeftMargin" presStyleLbl="node1" presStyleIdx="0" presStyleCnt="4"/>
      <dgm:spPr/>
      <dgm:t>
        <a:bodyPr/>
        <a:lstStyle/>
        <a:p>
          <a:endParaRPr lang="en-US"/>
        </a:p>
      </dgm:t>
    </dgm:pt>
    <dgm:pt modelId="{5893B335-13CE-4607-AF70-C9CD212B4E0E}" type="pres">
      <dgm:prSet presAssocID="{30331848-9AF8-4AB8-9B11-2FA61355D1A7}" presName="parentText" presStyleLbl="node1" presStyleIdx="0" presStyleCnt="4" custScaleX="142857">
        <dgm:presLayoutVars>
          <dgm:chMax val="0"/>
          <dgm:bulletEnabled val="1"/>
        </dgm:presLayoutVars>
      </dgm:prSet>
      <dgm:spPr/>
      <dgm:t>
        <a:bodyPr/>
        <a:lstStyle/>
        <a:p>
          <a:endParaRPr lang="en-US"/>
        </a:p>
      </dgm:t>
    </dgm:pt>
    <dgm:pt modelId="{A77EEC48-D46D-4817-AB55-A1FBE67FDD87}" type="pres">
      <dgm:prSet presAssocID="{30331848-9AF8-4AB8-9B11-2FA61355D1A7}" presName="negativeSpace" presStyleCnt="0"/>
      <dgm:spPr/>
    </dgm:pt>
    <dgm:pt modelId="{7D1C2BB4-5290-45A2-B8AB-1EDF8FC42AFB}" type="pres">
      <dgm:prSet presAssocID="{30331848-9AF8-4AB8-9B11-2FA61355D1A7}" presName="childText" presStyleLbl="conFgAcc1" presStyleIdx="0" presStyleCnt="4">
        <dgm:presLayoutVars>
          <dgm:bulletEnabled val="1"/>
        </dgm:presLayoutVars>
      </dgm:prSet>
      <dgm:spPr/>
    </dgm:pt>
    <dgm:pt modelId="{4A880370-74A4-487C-AD9B-92C953A0FD3D}" type="pres">
      <dgm:prSet presAssocID="{DADAE49C-71DC-4188-9295-AE52323E2C07}" presName="spaceBetweenRectangles" presStyleCnt="0"/>
      <dgm:spPr/>
    </dgm:pt>
    <dgm:pt modelId="{9939AD04-7945-44BE-84C4-F7787697512B}" type="pres">
      <dgm:prSet presAssocID="{C62F3972-51FA-4A1C-B181-7992B763BD00}" presName="parentLin" presStyleCnt="0"/>
      <dgm:spPr/>
    </dgm:pt>
    <dgm:pt modelId="{1BBC757E-0963-42BA-850A-40270AB7E7DD}" type="pres">
      <dgm:prSet presAssocID="{C62F3972-51FA-4A1C-B181-7992B763BD00}" presName="parentLeftMargin" presStyleLbl="node1" presStyleIdx="0" presStyleCnt="4"/>
      <dgm:spPr/>
      <dgm:t>
        <a:bodyPr/>
        <a:lstStyle/>
        <a:p>
          <a:endParaRPr lang="en-US"/>
        </a:p>
      </dgm:t>
    </dgm:pt>
    <dgm:pt modelId="{78A4F2E7-326E-4A55-92D9-FB297B55DDB6}" type="pres">
      <dgm:prSet presAssocID="{C62F3972-51FA-4A1C-B181-7992B763BD00}" presName="parentText" presStyleLbl="node1" presStyleIdx="1" presStyleCnt="4" custScaleX="142857">
        <dgm:presLayoutVars>
          <dgm:chMax val="0"/>
          <dgm:bulletEnabled val="1"/>
        </dgm:presLayoutVars>
      </dgm:prSet>
      <dgm:spPr/>
      <dgm:t>
        <a:bodyPr/>
        <a:lstStyle/>
        <a:p>
          <a:endParaRPr lang="en-US"/>
        </a:p>
      </dgm:t>
    </dgm:pt>
    <dgm:pt modelId="{324291D5-99A1-4A26-88F0-0FEFE3AC7D67}" type="pres">
      <dgm:prSet presAssocID="{C62F3972-51FA-4A1C-B181-7992B763BD00}" presName="negativeSpace" presStyleCnt="0"/>
      <dgm:spPr/>
    </dgm:pt>
    <dgm:pt modelId="{9BCA2E2C-9205-4B70-A9D2-9691082E7D45}" type="pres">
      <dgm:prSet presAssocID="{C62F3972-51FA-4A1C-B181-7992B763BD00}" presName="childText" presStyleLbl="conFgAcc1" presStyleIdx="1" presStyleCnt="4">
        <dgm:presLayoutVars>
          <dgm:bulletEnabled val="1"/>
        </dgm:presLayoutVars>
      </dgm:prSet>
      <dgm:spPr/>
    </dgm:pt>
    <dgm:pt modelId="{CA88AECC-6655-42A6-ADF6-F6149C840191}" type="pres">
      <dgm:prSet presAssocID="{41ACD1C3-32DE-4262-97A7-4DD04EECAA67}" presName="spaceBetweenRectangles" presStyleCnt="0"/>
      <dgm:spPr/>
    </dgm:pt>
    <dgm:pt modelId="{DEB36714-851D-4FD0-920C-741E405139BE}" type="pres">
      <dgm:prSet presAssocID="{00C4BF9C-3D6E-497C-AA5F-CC30F5B111A7}" presName="parentLin" presStyleCnt="0"/>
      <dgm:spPr/>
    </dgm:pt>
    <dgm:pt modelId="{5A0614BF-AEB5-4CE4-9176-B119EF5FB9A0}" type="pres">
      <dgm:prSet presAssocID="{00C4BF9C-3D6E-497C-AA5F-CC30F5B111A7}" presName="parentLeftMargin" presStyleLbl="node1" presStyleIdx="1" presStyleCnt="4"/>
      <dgm:spPr/>
      <dgm:t>
        <a:bodyPr/>
        <a:lstStyle/>
        <a:p>
          <a:endParaRPr lang="en-US"/>
        </a:p>
      </dgm:t>
    </dgm:pt>
    <dgm:pt modelId="{BA89FDB8-98A0-416F-A2F0-241A59246D14}" type="pres">
      <dgm:prSet presAssocID="{00C4BF9C-3D6E-497C-AA5F-CC30F5B111A7}" presName="parentText" presStyleLbl="node1" presStyleIdx="2" presStyleCnt="4" custScaleX="142857">
        <dgm:presLayoutVars>
          <dgm:chMax val="0"/>
          <dgm:bulletEnabled val="1"/>
        </dgm:presLayoutVars>
      </dgm:prSet>
      <dgm:spPr/>
      <dgm:t>
        <a:bodyPr/>
        <a:lstStyle/>
        <a:p>
          <a:endParaRPr lang="en-US"/>
        </a:p>
      </dgm:t>
    </dgm:pt>
    <dgm:pt modelId="{2D795548-84D0-46F2-9CA3-C3C852AF2287}" type="pres">
      <dgm:prSet presAssocID="{00C4BF9C-3D6E-497C-AA5F-CC30F5B111A7}" presName="negativeSpace" presStyleCnt="0"/>
      <dgm:spPr/>
    </dgm:pt>
    <dgm:pt modelId="{D6D987B8-E681-478A-9757-D65B77764D73}" type="pres">
      <dgm:prSet presAssocID="{00C4BF9C-3D6E-497C-AA5F-CC30F5B111A7}" presName="childText" presStyleLbl="conFgAcc1" presStyleIdx="2" presStyleCnt="4">
        <dgm:presLayoutVars>
          <dgm:bulletEnabled val="1"/>
        </dgm:presLayoutVars>
      </dgm:prSet>
      <dgm:spPr/>
    </dgm:pt>
    <dgm:pt modelId="{9F59DE2F-00F3-458E-B51E-941FABC89A60}" type="pres">
      <dgm:prSet presAssocID="{6D1ABCD0-EDD0-47FF-8363-4314094809F0}" presName="spaceBetweenRectangles" presStyleCnt="0"/>
      <dgm:spPr/>
    </dgm:pt>
    <dgm:pt modelId="{3558A328-02E9-4121-9B12-E118527012C4}" type="pres">
      <dgm:prSet presAssocID="{31A32748-E43B-49BC-A075-E266634031CC}" presName="parentLin" presStyleCnt="0"/>
      <dgm:spPr/>
    </dgm:pt>
    <dgm:pt modelId="{764991DF-9D09-468F-9043-3E4E6FF72A49}" type="pres">
      <dgm:prSet presAssocID="{31A32748-E43B-49BC-A075-E266634031CC}" presName="parentLeftMargin" presStyleLbl="node1" presStyleIdx="2" presStyleCnt="4"/>
      <dgm:spPr/>
      <dgm:t>
        <a:bodyPr/>
        <a:lstStyle/>
        <a:p>
          <a:endParaRPr lang="en-US"/>
        </a:p>
      </dgm:t>
    </dgm:pt>
    <dgm:pt modelId="{D151E1F2-F787-4103-AAA7-A69555759D83}" type="pres">
      <dgm:prSet presAssocID="{31A32748-E43B-49BC-A075-E266634031CC}" presName="parentText" presStyleLbl="node1" presStyleIdx="3" presStyleCnt="4" custScaleX="142857" custScaleY="114724" custLinFactNeighborX="515" custLinFactNeighborY="17884">
        <dgm:presLayoutVars>
          <dgm:chMax val="0"/>
          <dgm:bulletEnabled val="1"/>
        </dgm:presLayoutVars>
      </dgm:prSet>
      <dgm:spPr/>
      <dgm:t>
        <a:bodyPr/>
        <a:lstStyle/>
        <a:p>
          <a:endParaRPr lang="en-US"/>
        </a:p>
      </dgm:t>
    </dgm:pt>
    <dgm:pt modelId="{4CA773B9-EFB6-45B3-B70A-BE3F16E7E194}" type="pres">
      <dgm:prSet presAssocID="{31A32748-E43B-49BC-A075-E266634031CC}" presName="negativeSpace" presStyleCnt="0"/>
      <dgm:spPr/>
    </dgm:pt>
    <dgm:pt modelId="{C8BBEDE5-A73E-4411-8050-D3AFCF7A70E4}" type="pres">
      <dgm:prSet presAssocID="{31A32748-E43B-49BC-A075-E266634031CC}" presName="childText" presStyleLbl="conFgAcc1" presStyleIdx="3" presStyleCnt="4">
        <dgm:presLayoutVars>
          <dgm:bulletEnabled val="1"/>
        </dgm:presLayoutVars>
      </dgm:prSet>
      <dgm:spPr/>
    </dgm:pt>
  </dgm:ptLst>
  <dgm:cxnLst>
    <dgm:cxn modelId="{9415A48E-4FA3-4D66-9B43-7954AC6A5C82}" type="presOf" srcId="{30331848-9AF8-4AB8-9B11-2FA61355D1A7}" destId="{8D4929DC-9A7E-4C93-98A2-10E3CB30328C}" srcOrd="0" destOrd="0" presId="urn:microsoft.com/office/officeart/2005/8/layout/list1"/>
    <dgm:cxn modelId="{10E5FE45-4AE1-43B0-879C-681246A4E177}" srcId="{CA5FCD48-D2A9-445A-970D-0B7277752F70}" destId="{00C4BF9C-3D6E-497C-AA5F-CC30F5B111A7}" srcOrd="2" destOrd="0" parTransId="{34EB2B23-EDC3-4891-8749-F2F03EBC40C2}" sibTransId="{6D1ABCD0-EDD0-47FF-8363-4314094809F0}"/>
    <dgm:cxn modelId="{AF7E035D-4D5B-4D91-BD9E-00AC510A0A53}" type="presOf" srcId="{00C4BF9C-3D6E-497C-AA5F-CC30F5B111A7}" destId="{BA89FDB8-98A0-416F-A2F0-241A59246D14}" srcOrd="1" destOrd="0" presId="urn:microsoft.com/office/officeart/2005/8/layout/list1"/>
    <dgm:cxn modelId="{AA224074-EA84-492D-A3AB-3874984DC807}" srcId="{CA5FCD48-D2A9-445A-970D-0B7277752F70}" destId="{30331848-9AF8-4AB8-9B11-2FA61355D1A7}" srcOrd="0" destOrd="0" parTransId="{76780C97-0DFA-4241-9DF0-58E002EAD3FE}" sibTransId="{DADAE49C-71DC-4188-9295-AE52323E2C07}"/>
    <dgm:cxn modelId="{040E9D92-941B-4CFD-84B1-951A48E1F27E}" type="presOf" srcId="{C62F3972-51FA-4A1C-B181-7992B763BD00}" destId="{78A4F2E7-326E-4A55-92D9-FB297B55DDB6}" srcOrd="1" destOrd="0" presId="urn:microsoft.com/office/officeart/2005/8/layout/list1"/>
    <dgm:cxn modelId="{EE93797F-B6D4-499B-B7A7-C62414664C43}" srcId="{CA5FCD48-D2A9-445A-970D-0B7277752F70}" destId="{C62F3972-51FA-4A1C-B181-7992B763BD00}" srcOrd="1" destOrd="0" parTransId="{91CC00B8-84E6-4BDA-B208-D0C1CB46E84B}" sibTransId="{41ACD1C3-32DE-4262-97A7-4DD04EECAA67}"/>
    <dgm:cxn modelId="{ADEF847A-285B-4E84-99F2-2058383CA6BD}" type="presOf" srcId="{31A32748-E43B-49BC-A075-E266634031CC}" destId="{D151E1F2-F787-4103-AAA7-A69555759D83}" srcOrd="1" destOrd="0" presId="urn:microsoft.com/office/officeart/2005/8/layout/list1"/>
    <dgm:cxn modelId="{4A0E2805-D181-47C7-AD1F-80E1155B5459}" type="presOf" srcId="{30331848-9AF8-4AB8-9B11-2FA61355D1A7}" destId="{5893B335-13CE-4607-AF70-C9CD212B4E0E}" srcOrd="1" destOrd="0" presId="urn:microsoft.com/office/officeart/2005/8/layout/list1"/>
    <dgm:cxn modelId="{6E4A3CDE-7371-404C-892C-E1716B9E2CAE}" type="presOf" srcId="{00C4BF9C-3D6E-497C-AA5F-CC30F5B111A7}" destId="{5A0614BF-AEB5-4CE4-9176-B119EF5FB9A0}" srcOrd="0" destOrd="0" presId="urn:microsoft.com/office/officeart/2005/8/layout/list1"/>
    <dgm:cxn modelId="{E4F3584C-8876-4206-8A8D-0A07D620837A}" type="presOf" srcId="{C62F3972-51FA-4A1C-B181-7992B763BD00}" destId="{1BBC757E-0963-42BA-850A-40270AB7E7DD}" srcOrd="0" destOrd="0" presId="urn:microsoft.com/office/officeart/2005/8/layout/list1"/>
    <dgm:cxn modelId="{AC241C25-9542-4CD3-931F-48C5B1001DFF}" type="presOf" srcId="{CA5FCD48-D2A9-445A-970D-0B7277752F70}" destId="{6B6A2746-491B-43E3-AB3F-8334493E200E}" srcOrd="0" destOrd="0" presId="urn:microsoft.com/office/officeart/2005/8/layout/list1"/>
    <dgm:cxn modelId="{7D5450AF-F448-450C-8906-C44DD8AEF593}" srcId="{CA5FCD48-D2A9-445A-970D-0B7277752F70}" destId="{31A32748-E43B-49BC-A075-E266634031CC}" srcOrd="3" destOrd="0" parTransId="{FC912E8D-0D7F-471E-BD9D-EE8E211FEF5E}" sibTransId="{23512CF8-A6FB-4CBF-984C-00823E84F759}"/>
    <dgm:cxn modelId="{4141F40D-DE22-455A-99F5-78423B216942}" type="presOf" srcId="{31A32748-E43B-49BC-A075-E266634031CC}" destId="{764991DF-9D09-468F-9043-3E4E6FF72A49}" srcOrd="0" destOrd="0" presId="urn:microsoft.com/office/officeart/2005/8/layout/list1"/>
    <dgm:cxn modelId="{3EC65771-D59E-4E31-93E6-E92831D7CF1A}" type="presParOf" srcId="{6B6A2746-491B-43E3-AB3F-8334493E200E}" destId="{C003DB1C-97F0-40C9-80FD-E0FB40999512}" srcOrd="0" destOrd="0" presId="urn:microsoft.com/office/officeart/2005/8/layout/list1"/>
    <dgm:cxn modelId="{1E96677B-1053-4B51-8494-02642A261EC1}" type="presParOf" srcId="{C003DB1C-97F0-40C9-80FD-E0FB40999512}" destId="{8D4929DC-9A7E-4C93-98A2-10E3CB30328C}" srcOrd="0" destOrd="0" presId="urn:microsoft.com/office/officeart/2005/8/layout/list1"/>
    <dgm:cxn modelId="{FF6281A3-BC87-455B-B20F-027254676C6E}" type="presParOf" srcId="{C003DB1C-97F0-40C9-80FD-E0FB40999512}" destId="{5893B335-13CE-4607-AF70-C9CD212B4E0E}" srcOrd="1" destOrd="0" presId="urn:microsoft.com/office/officeart/2005/8/layout/list1"/>
    <dgm:cxn modelId="{37842EFA-4E99-46A9-9853-A6766028A4F5}" type="presParOf" srcId="{6B6A2746-491B-43E3-AB3F-8334493E200E}" destId="{A77EEC48-D46D-4817-AB55-A1FBE67FDD87}" srcOrd="1" destOrd="0" presId="urn:microsoft.com/office/officeart/2005/8/layout/list1"/>
    <dgm:cxn modelId="{820A8F8C-B3E4-4403-A939-00AAF8347B3F}" type="presParOf" srcId="{6B6A2746-491B-43E3-AB3F-8334493E200E}" destId="{7D1C2BB4-5290-45A2-B8AB-1EDF8FC42AFB}" srcOrd="2" destOrd="0" presId="urn:microsoft.com/office/officeart/2005/8/layout/list1"/>
    <dgm:cxn modelId="{342E2422-6904-42A6-9FFC-1E861CEB21EF}" type="presParOf" srcId="{6B6A2746-491B-43E3-AB3F-8334493E200E}" destId="{4A880370-74A4-487C-AD9B-92C953A0FD3D}" srcOrd="3" destOrd="0" presId="urn:microsoft.com/office/officeart/2005/8/layout/list1"/>
    <dgm:cxn modelId="{498E80ED-5CB9-417B-A3FA-7343E91FD333}" type="presParOf" srcId="{6B6A2746-491B-43E3-AB3F-8334493E200E}" destId="{9939AD04-7945-44BE-84C4-F7787697512B}" srcOrd="4" destOrd="0" presId="urn:microsoft.com/office/officeart/2005/8/layout/list1"/>
    <dgm:cxn modelId="{D6849647-B753-4BAB-871D-96FCBAF3364F}" type="presParOf" srcId="{9939AD04-7945-44BE-84C4-F7787697512B}" destId="{1BBC757E-0963-42BA-850A-40270AB7E7DD}" srcOrd="0" destOrd="0" presId="urn:microsoft.com/office/officeart/2005/8/layout/list1"/>
    <dgm:cxn modelId="{3B637E37-AF98-49A5-8D0D-8B06781A3AB2}" type="presParOf" srcId="{9939AD04-7945-44BE-84C4-F7787697512B}" destId="{78A4F2E7-326E-4A55-92D9-FB297B55DDB6}" srcOrd="1" destOrd="0" presId="urn:microsoft.com/office/officeart/2005/8/layout/list1"/>
    <dgm:cxn modelId="{47659BE5-6C25-4C2D-943D-3CD636E61BD2}" type="presParOf" srcId="{6B6A2746-491B-43E3-AB3F-8334493E200E}" destId="{324291D5-99A1-4A26-88F0-0FEFE3AC7D67}" srcOrd="5" destOrd="0" presId="urn:microsoft.com/office/officeart/2005/8/layout/list1"/>
    <dgm:cxn modelId="{BC3FFFEB-34E8-439F-9B1D-85238601ADAA}" type="presParOf" srcId="{6B6A2746-491B-43E3-AB3F-8334493E200E}" destId="{9BCA2E2C-9205-4B70-A9D2-9691082E7D45}" srcOrd="6" destOrd="0" presId="urn:microsoft.com/office/officeart/2005/8/layout/list1"/>
    <dgm:cxn modelId="{A09260AF-7075-401D-ACA0-0C80C00F3F59}" type="presParOf" srcId="{6B6A2746-491B-43E3-AB3F-8334493E200E}" destId="{CA88AECC-6655-42A6-ADF6-F6149C840191}" srcOrd="7" destOrd="0" presId="urn:microsoft.com/office/officeart/2005/8/layout/list1"/>
    <dgm:cxn modelId="{ABFBBDAE-DFCD-4A0C-BA4A-993A9119748B}" type="presParOf" srcId="{6B6A2746-491B-43E3-AB3F-8334493E200E}" destId="{DEB36714-851D-4FD0-920C-741E405139BE}" srcOrd="8" destOrd="0" presId="urn:microsoft.com/office/officeart/2005/8/layout/list1"/>
    <dgm:cxn modelId="{B9C6169B-195E-4214-945E-CB5AA43EFC71}" type="presParOf" srcId="{DEB36714-851D-4FD0-920C-741E405139BE}" destId="{5A0614BF-AEB5-4CE4-9176-B119EF5FB9A0}" srcOrd="0" destOrd="0" presId="urn:microsoft.com/office/officeart/2005/8/layout/list1"/>
    <dgm:cxn modelId="{D523F3E4-5B7A-4F8C-BC41-AD0AC21868DA}" type="presParOf" srcId="{DEB36714-851D-4FD0-920C-741E405139BE}" destId="{BA89FDB8-98A0-416F-A2F0-241A59246D14}" srcOrd="1" destOrd="0" presId="urn:microsoft.com/office/officeart/2005/8/layout/list1"/>
    <dgm:cxn modelId="{EA1E3D64-C266-4B92-B776-6346396AD4D4}" type="presParOf" srcId="{6B6A2746-491B-43E3-AB3F-8334493E200E}" destId="{2D795548-84D0-46F2-9CA3-C3C852AF2287}" srcOrd="9" destOrd="0" presId="urn:microsoft.com/office/officeart/2005/8/layout/list1"/>
    <dgm:cxn modelId="{75167440-9AF9-408B-989E-70F7703A1F0E}" type="presParOf" srcId="{6B6A2746-491B-43E3-AB3F-8334493E200E}" destId="{D6D987B8-E681-478A-9757-D65B77764D73}" srcOrd="10" destOrd="0" presId="urn:microsoft.com/office/officeart/2005/8/layout/list1"/>
    <dgm:cxn modelId="{B68A1530-8B9E-42FB-8E9C-9975B246591E}" type="presParOf" srcId="{6B6A2746-491B-43E3-AB3F-8334493E200E}" destId="{9F59DE2F-00F3-458E-B51E-941FABC89A60}" srcOrd="11" destOrd="0" presId="urn:microsoft.com/office/officeart/2005/8/layout/list1"/>
    <dgm:cxn modelId="{BB4DD11F-688B-4A06-9E50-B6297B01D345}" type="presParOf" srcId="{6B6A2746-491B-43E3-AB3F-8334493E200E}" destId="{3558A328-02E9-4121-9B12-E118527012C4}" srcOrd="12" destOrd="0" presId="urn:microsoft.com/office/officeart/2005/8/layout/list1"/>
    <dgm:cxn modelId="{A15110F4-5143-4D82-8445-EC9500759707}" type="presParOf" srcId="{3558A328-02E9-4121-9B12-E118527012C4}" destId="{764991DF-9D09-468F-9043-3E4E6FF72A49}" srcOrd="0" destOrd="0" presId="urn:microsoft.com/office/officeart/2005/8/layout/list1"/>
    <dgm:cxn modelId="{E0DA96A7-A0B6-4F2A-9CD3-633BBC427CB7}" type="presParOf" srcId="{3558A328-02E9-4121-9B12-E118527012C4}" destId="{D151E1F2-F787-4103-AAA7-A69555759D83}" srcOrd="1" destOrd="0" presId="urn:microsoft.com/office/officeart/2005/8/layout/list1"/>
    <dgm:cxn modelId="{609CF903-4BB3-4759-9BFE-73157EF1E47D}" type="presParOf" srcId="{6B6A2746-491B-43E3-AB3F-8334493E200E}" destId="{4CA773B9-EFB6-45B3-B70A-BE3F16E7E194}" srcOrd="13" destOrd="0" presId="urn:microsoft.com/office/officeart/2005/8/layout/list1"/>
    <dgm:cxn modelId="{3A993F73-F6CC-4DB0-8BE9-6DD8905AFA7A}" type="presParOf" srcId="{6B6A2746-491B-43E3-AB3F-8334493E200E}" destId="{C8BBEDE5-A73E-4411-8050-D3AFCF7A70E4}"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0C2D250-55BD-4E46-A150-CF23703B8B9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AF8A214-4F92-4A88-80DB-331A54863C73}">
      <dgm:prSet phldrT="[Text]" custT="1"/>
      <dgm:spPr/>
      <dgm:t>
        <a:bodyPr/>
        <a:lstStyle/>
        <a:p>
          <a:pPr algn="just">
            <a:lnSpc>
              <a:spcPts val="1900"/>
            </a:lnSpc>
          </a:pPr>
          <a:r>
            <a:rPr lang="en-US" sz="1600" b="1" i="0" u="none" dirty="0" err="1" smtClean="0"/>
            <a:t>Anexa</a:t>
          </a:r>
          <a:r>
            <a:rPr lang="en-US" sz="1600" b="1" i="0" u="none" dirty="0" smtClean="0"/>
            <a:t> 6</a:t>
          </a:r>
          <a:r>
            <a:rPr lang="en-US" sz="1600" b="0" i="0" u="none" dirty="0" smtClean="0"/>
            <a:t> - </a:t>
          </a:r>
          <a:r>
            <a:rPr lang="en-US" sz="1600" b="0" i="0" dirty="0" smtClean="0"/>
            <a:t>Declaraţie privind </a:t>
          </a:r>
          <a:r>
            <a:rPr lang="en-US" sz="1600" b="0" i="0" dirty="0" err="1" smtClean="0"/>
            <a:t>nefinanţarea</a:t>
          </a:r>
          <a:r>
            <a:rPr lang="en-US" sz="1600" b="0" i="0" dirty="0" smtClean="0"/>
            <a:t> din alte </a:t>
          </a:r>
          <a:r>
            <a:rPr lang="en-US" sz="1600" b="0" i="0" dirty="0" err="1" smtClean="0"/>
            <a:t>surse</a:t>
          </a:r>
          <a:r>
            <a:rPr lang="en-US" sz="1600" b="0" i="0" dirty="0" smtClean="0"/>
            <a:t>, </a:t>
          </a:r>
          <a:r>
            <a:rPr lang="en-US" sz="1600" b="0" i="0" dirty="0" err="1" smtClean="0"/>
            <a:t>certificării</a:t>
          </a:r>
          <a:r>
            <a:rPr lang="en-US" sz="1600" b="0" i="0" dirty="0" smtClean="0"/>
            <a:t> </a:t>
          </a:r>
          <a:r>
            <a:rPr lang="en-US" sz="1600" b="0" i="0" dirty="0" err="1" smtClean="0"/>
            <a:t>legalităţii</a:t>
          </a:r>
          <a:r>
            <a:rPr lang="en-US" sz="1600" b="0" i="0" dirty="0" smtClean="0"/>
            <a:t> </a:t>
          </a:r>
          <a:r>
            <a:rPr lang="en-US" sz="1600" b="0" i="0" dirty="0" err="1" smtClean="0"/>
            <a:t>și</a:t>
          </a:r>
          <a:r>
            <a:rPr lang="en-US" sz="1600" b="0" i="0" dirty="0" smtClean="0"/>
            <a:t> a </a:t>
          </a:r>
          <a:r>
            <a:rPr lang="en-US" sz="1600" b="0" i="0" dirty="0" err="1" smtClean="0"/>
            <a:t>corectitudinii</a:t>
          </a:r>
          <a:r>
            <a:rPr lang="en-US" sz="1600" b="0" i="0" dirty="0" smtClean="0"/>
            <a:t> </a:t>
          </a:r>
          <a:r>
            <a:rPr lang="en-US" sz="1600" b="0" i="0" dirty="0" err="1" smtClean="0"/>
            <a:t>informațiilor</a:t>
          </a:r>
          <a:r>
            <a:rPr lang="en-US" sz="1600" b="0" i="0" dirty="0" smtClean="0"/>
            <a:t> cuprinse </a:t>
          </a:r>
          <a:r>
            <a:rPr lang="en-US" sz="1600" b="0" i="0" dirty="0" err="1" smtClean="0"/>
            <a:t>în</a:t>
          </a:r>
          <a:r>
            <a:rPr lang="en-US" sz="1600" b="0" i="0" dirty="0" smtClean="0"/>
            <a:t> </a:t>
          </a:r>
          <a:r>
            <a:rPr lang="en-US" sz="1600" b="0" i="0" dirty="0" err="1" smtClean="0"/>
            <a:t>cererea</a:t>
          </a:r>
          <a:r>
            <a:rPr lang="en-US" sz="1600" b="0" i="0" dirty="0" smtClean="0"/>
            <a:t> de </a:t>
          </a:r>
          <a:r>
            <a:rPr lang="en-US" sz="1600" b="0" i="0" dirty="0" err="1" smtClean="0"/>
            <a:t>finanțare</a:t>
          </a:r>
          <a:r>
            <a:rPr lang="en-US" sz="1600" b="0" i="0" dirty="0" smtClean="0"/>
            <a:t> </a:t>
          </a:r>
          <a:r>
            <a:rPr lang="en-US" sz="1600" b="0" i="0" dirty="0" err="1" smtClean="0"/>
            <a:t>și</a:t>
          </a:r>
          <a:r>
            <a:rPr lang="en-US" sz="1600" b="0" i="0" dirty="0" smtClean="0"/>
            <a:t> </a:t>
          </a:r>
          <a:r>
            <a:rPr lang="en-US" sz="1600" b="0" i="0" dirty="0" err="1" smtClean="0"/>
            <a:t>informațiilor</a:t>
          </a:r>
          <a:r>
            <a:rPr lang="en-US" sz="1600" b="0" i="0" dirty="0" smtClean="0"/>
            <a:t> </a:t>
          </a:r>
          <a:r>
            <a:rPr lang="en-US" sz="1600" b="0" i="0" dirty="0" err="1" smtClean="0"/>
            <a:t>completate</a:t>
          </a:r>
          <a:r>
            <a:rPr lang="en-US" sz="1600" b="0" i="0" dirty="0" smtClean="0"/>
            <a:t> </a:t>
          </a:r>
          <a:r>
            <a:rPr lang="en-US" sz="1600" b="0" i="0" dirty="0" err="1" smtClean="0"/>
            <a:t>în</a:t>
          </a:r>
          <a:r>
            <a:rPr lang="en-US" sz="1600" b="0" i="0" dirty="0" smtClean="0"/>
            <a:t> </a:t>
          </a:r>
          <a:r>
            <a:rPr lang="en-US" sz="1600" b="0" i="0" dirty="0" err="1" smtClean="0"/>
            <a:t>platforma</a:t>
          </a:r>
          <a:r>
            <a:rPr lang="en-US" sz="1600" b="0" i="0" dirty="0" smtClean="0"/>
            <a:t> de </a:t>
          </a:r>
          <a:r>
            <a:rPr lang="en-US" sz="1600" b="0" i="0" dirty="0" err="1" smtClean="0"/>
            <a:t>depunere</a:t>
          </a:r>
          <a:endParaRPr lang="en-US" sz="1600" dirty="0"/>
        </a:p>
      </dgm:t>
    </dgm:pt>
    <dgm:pt modelId="{A3DE7FEE-AB99-4FA1-87AE-76B55108E9DC}" type="parTrans" cxnId="{8F3B2C85-88D3-45C3-A339-7F2C0426B636}">
      <dgm:prSet/>
      <dgm:spPr/>
      <dgm:t>
        <a:bodyPr/>
        <a:lstStyle/>
        <a:p>
          <a:endParaRPr lang="en-US" sz="1600"/>
        </a:p>
      </dgm:t>
    </dgm:pt>
    <dgm:pt modelId="{31520572-AF01-47FB-AF0F-C0E48ABA0759}" type="sibTrans" cxnId="{8F3B2C85-88D3-45C3-A339-7F2C0426B636}">
      <dgm:prSet/>
      <dgm:spPr/>
      <dgm:t>
        <a:bodyPr/>
        <a:lstStyle/>
        <a:p>
          <a:endParaRPr lang="en-US" sz="1600"/>
        </a:p>
      </dgm:t>
    </dgm:pt>
    <dgm:pt modelId="{59D72451-30D5-4908-B481-18CFB34721DB}">
      <dgm:prSet phldrT="[Text]" custT="1"/>
      <dgm:spPr/>
      <dgm:t>
        <a:bodyPr/>
        <a:lstStyle/>
        <a:p>
          <a:pPr algn="just"/>
          <a:r>
            <a:rPr lang="en-US" sz="1600" b="1" i="0" u="none" dirty="0" err="1" smtClean="0"/>
            <a:t>Anexa</a:t>
          </a:r>
          <a:r>
            <a:rPr lang="en-US" sz="1600" b="1" i="0" u="none" dirty="0" smtClean="0"/>
            <a:t> 7</a:t>
          </a:r>
          <a:r>
            <a:rPr lang="en-US" sz="1600" b="0" i="0" u="none" dirty="0" smtClean="0"/>
            <a:t> - </a:t>
          </a:r>
          <a:r>
            <a:rPr lang="en-US" sz="1600" b="0" i="0" dirty="0" smtClean="0"/>
            <a:t>Declaraţie </a:t>
          </a:r>
          <a:r>
            <a:rPr lang="en-US" sz="1600" b="0" i="0" dirty="0" err="1" smtClean="0"/>
            <a:t>pe</a:t>
          </a:r>
          <a:r>
            <a:rPr lang="en-US" sz="1600" b="0" i="0" dirty="0" smtClean="0"/>
            <a:t> </a:t>
          </a:r>
          <a:r>
            <a:rPr lang="en-US" sz="1600" b="0" i="0" dirty="0" err="1" smtClean="0"/>
            <a:t>propria</a:t>
          </a:r>
          <a:r>
            <a:rPr lang="en-US" sz="1600" b="0" i="0" dirty="0" smtClean="0"/>
            <a:t> </a:t>
          </a:r>
          <a:r>
            <a:rPr lang="en-US" sz="1600" b="0" i="0" dirty="0" err="1" smtClean="0"/>
            <a:t>răspundere</a:t>
          </a:r>
          <a:r>
            <a:rPr lang="en-US" sz="1600" b="0" i="0" dirty="0" smtClean="0"/>
            <a:t> a </a:t>
          </a:r>
          <a:r>
            <a:rPr lang="en-US" sz="1600" b="0" i="0" dirty="0" err="1" smtClean="0"/>
            <a:t>instituției</a:t>
          </a:r>
          <a:r>
            <a:rPr lang="en-US" sz="1600" b="0" i="0" dirty="0" smtClean="0"/>
            <a:t> </a:t>
          </a:r>
          <a:r>
            <a:rPr lang="en-US" sz="1600" b="0" i="0" dirty="0" err="1" smtClean="0"/>
            <a:t>gazdă</a:t>
          </a:r>
          <a:r>
            <a:rPr lang="en-US" sz="1600" b="0" i="0" dirty="0" smtClean="0"/>
            <a:t> </a:t>
          </a:r>
          <a:r>
            <a:rPr lang="en-US" sz="1600" b="0" i="0" dirty="0" err="1" smtClean="0"/>
            <a:t>prin</a:t>
          </a:r>
          <a:r>
            <a:rPr lang="en-US" sz="1600" b="0" i="0" dirty="0" smtClean="0"/>
            <a:t> care se </a:t>
          </a:r>
          <a:r>
            <a:rPr lang="en-US" sz="1600" b="0" i="0" dirty="0" err="1" smtClean="0"/>
            <a:t>certifică</a:t>
          </a:r>
          <a:r>
            <a:rPr lang="en-US" sz="1600" b="0" i="0" dirty="0" smtClean="0"/>
            <a:t> </a:t>
          </a:r>
          <a:r>
            <a:rPr lang="en-US" sz="1600" b="0" i="0" dirty="0" err="1" smtClean="0"/>
            <a:t>acceptarea</a:t>
          </a:r>
          <a:r>
            <a:rPr lang="en-US" sz="1600" b="0" i="0" dirty="0" smtClean="0"/>
            <a:t> </a:t>
          </a:r>
          <a:r>
            <a:rPr lang="en-US" sz="1600" b="0" i="0" dirty="0" err="1" smtClean="0"/>
            <a:t>implementării</a:t>
          </a:r>
          <a:r>
            <a:rPr lang="en-US" sz="1600" b="0" i="0" dirty="0" smtClean="0"/>
            <a:t> </a:t>
          </a:r>
          <a:r>
            <a:rPr lang="en-US" sz="1600" b="0" i="0" dirty="0" err="1" smtClean="0"/>
            <a:t>proiectului</a:t>
          </a:r>
          <a:r>
            <a:rPr lang="en-US" sz="1600" b="0" i="0" dirty="0" smtClean="0"/>
            <a:t> </a:t>
          </a:r>
          <a:r>
            <a:rPr lang="en-US" sz="1600" b="0" i="0" dirty="0" err="1" smtClean="0"/>
            <a:t>în</a:t>
          </a:r>
          <a:r>
            <a:rPr lang="en-US" sz="1600" b="0" i="0" dirty="0" smtClean="0"/>
            <a:t> </a:t>
          </a:r>
          <a:r>
            <a:rPr lang="en-US" sz="1600" b="0" i="0" dirty="0" err="1" smtClean="0"/>
            <a:t>instituție</a:t>
          </a:r>
          <a:endParaRPr lang="en-US" sz="1600" dirty="0"/>
        </a:p>
      </dgm:t>
    </dgm:pt>
    <dgm:pt modelId="{49355ADD-7BCF-42BF-990B-C6D2460AAC92}" type="parTrans" cxnId="{79679994-7945-43B2-AD57-D17FB01F32C2}">
      <dgm:prSet/>
      <dgm:spPr/>
      <dgm:t>
        <a:bodyPr/>
        <a:lstStyle/>
        <a:p>
          <a:endParaRPr lang="en-US" sz="1600"/>
        </a:p>
      </dgm:t>
    </dgm:pt>
    <dgm:pt modelId="{EB0612BA-F7E5-4D36-AC1B-075AA8E9E8DE}" type="sibTrans" cxnId="{79679994-7945-43B2-AD57-D17FB01F32C2}">
      <dgm:prSet/>
      <dgm:spPr/>
      <dgm:t>
        <a:bodyPr/>
        <a:lstStyle/>
        <a:p>
          <a:endParaRPr lang="en-US" sz="1600"/>
        </a:p>
      </dgm:t>
    </dgm:pt>
    <dgm:pt modelId="{21CC0BAC-00AA-4846-89C1-9B8027DF2C0D}">
      <dgm:prSet phldrT="[Text]" custT="1"/>
      <dgm:spPr/>
      <dgm:t>
        <a:bodyPr/>
        <a:lstStyle/>
        <a:p>
          <a:pPr algn="just"/>
          <a:r>
            <a:rPr lang="en-US" sz="1600" b="1" i="0" u="none" dirty="0" err="1" smtClean="0"/>
            <a:t>Anexa</a:t>
          </a:r>
          <a:r>
            <a:rPr lang="en-US" sz="1600" b="1" i="0" u="none" dirty="0" smtClean="0"/>
            <a:t> 8</a:t>
          </a:r>
          <a:r>
            <a:rPr lang="en-US" sz="1600" b="0" i="0" u="none" dirty="0" smtClean="0"/>
            <a:t> - </a:t>
          </a:r>
          <a:r>
            <a:rPr lang="en-US" sz="1600" b="0" i="0" dirty="0" smtClean="0"/>
            <a:t>Declaraţie privind </a:t>
          </a:r>
          <a:r>
            <a:rPr lang="en-US" sz="1600" b="0" i="0" dirty="0" err="1" smtClean="0"/>
            <a:t>încadrarea</a:t>
          </a:r>
          <a:r>
            <a:rPr lang="en-US" sz="1600" b="0" i="0" dirty="0" smtClean="0"/>
            <a:t> </a:t>
          </a:r>
          <a:r>
            <a:rPr lang="en-US" sz="1600" b="0" i="0" dirty="0" err="1" smtClean="0"/>
            <a:t>în</a:t>
          </a:r>
          <a:r>
            <a:rPr lang="en-US" sz="1600" b="0" i="0" dirty="0" smtClean="0"/>
            <a:t> </a:t>
          </a:r>
          <a:r>
            <a:rPr lang="en-US" sz="1600" b="0" i="0" dirty="0" err="1" smtClean="0"/>
            <a:t>definiţia</a:t>
          </a:r>
          <a:r>
            <a:rPr lang="en-US" sz="1600" b="0" i="0" dirty="0" smtClean="0"/>
            <a:t> organizaţiei de cercetare</a:t>
          </a:r>
          <a:endParaRPr lang="en-US" sz="1600" dirty="0"/>
        </a:p>
      </dgm:t>
    </dgm:pt>
    <dgm:pt modelId="{A25089F9-11CC-47C6-BA86-AF4604C3AA9D}" type="parTrans" cxnId="{D2A6E418-4EDA-4565-AE08-F5F75E30C9F6}">
      <dgm:prSet/>
      <dgm:spPr/>
      <dgm:t>
        <a:bodyPr/>
        <a:lstStyle/>
        <a:p>
          <a:endParaRPr lang="en-US" sz="1600"/>
        </a:p>
      </dgm:t>
    </dgm:pt>
    <dgm:pt modelId="{CC4EB4F4-C8E1-49A9-9422-139A1611FB7F}" type="sibTrans" cxnId="{D2A6E418-4EDA-4565-AE08-F5F75E30C9F6}">
      <dgm:prSet/>
      <dgm:spPr/>
      <dgm:t>
        <a:bodyPr/>
        <a:lstStyle/>
        <a:p>
          <a:endParaRPr lang="en-US" sz="1600"/>
        </a:p>
      </dgm:t>
    </dgm:pt>
    <dgm:pt modelId="{30338F26-698E-497C-9516-D9AD0D568D0A}">
      <dgm:prSet custT="1"/>
      <dgm:spPr/>
      <dgm:t>
        <a:bodyPr/>
        <a:lstStyle/>
        <a:p>
          <a:pPr algn="just">
            <a:lnSpc>
              <a:spcPts val="1800"/>
            </a:lnSpc>
          </a:pPr>
          <a:r>
            <a:rPr lang="en-US" sz="1600" b="0" i="0" u="none" dirty="0" err="1" smtClean="0"/>
            <a:t>Acordul</a:t>
          </a:r>
          <a:r>
            <a:rPr lang="en-US" sz="1600" b="0" i="0" u="none" dirty="0" smtClean="0"/>
            <a:t> </a:t>
          </a:r>
          <a:r>
            <a:rPr lang="en-US" sz="1600" b="0" i="0" u="none" dirty="0" err="1" smtClean="0"/>
            <a:t>conducătorului</a:t>
          </a:r>
          <a:r>
            <a:rPr lang="en-US" sz="1600" b="0" i="0" u="none" dirty="0" smtClean="0"/>
            <a:t> de </a:t>
          </a:r>
          <a:r>
            <a:rPr lang="en-US" sz="1600" b="0" i="0" u="none" dirty="0" err="1" smtClean="0"/>
            <a:t>doctorat</a:t>
          </a:r>
          <a:r>
            <a:rPr lang="en-US" sz="1600" b="0" i="0" u="none" dirty="0" smtClean="0"/>
            <a:t>, </a:t>
          </a:r>
          <a:r>
            <a:rPr lang="en-US" sz="1600" b="0" i="0" u="none" dirty="0" err="1" smtClean="0"/>
            <a:t>în</a:t>
          </a:r>
          <a:r>
            <a:rPr lang="en-US" sz="1600" b="0" i="0" u="none" dirty="0" smtClean="0"/>
            <a:t> </a:t>
          </a:r>
          <a:r>
            <a:rPr lang="en-US" sz="1600" b="0" i="0" u="none" dirty="0" err="1" smtClean="0"/>
            <a:t>limba</a:t>
          </a:r>
          <a:r>
            <a:rPr lang="en-US" sz="1600" b="0" i="0" u="none" dirty="0" smtClean="0"/>
            <a:t> </a:t>
          </a:r>
          <a:r>
            <a:rPr lang="en-US" sz="1600" b="0" i="0" u="none" dirty="0" err="1" smtClean="0"/>
            <a:t>româna</a:t>
          </a:r>
          <a:r>
            <a:rPr lang="en-US" sz="1600" b="0" i="0" u="none" dirty="0" smtClean="0"/>
            <a:t>, </a:t>
          </a:r>
          <a:r>
            <a:rPr lang="en-US" sz="1600" b="0" i="0" u="none" dirty="0" err="1" smtClean="0"/>
            <a:t>în</a:t>
          </a:r>
          <a:r>
            <a:rPr lang="en-US" sz="1600" b="0" i="0" u="none" dirty="0" smtClean="0"/>
            <a:t> </a:t>
          </a:r>
          <a:r>
            <a:rPr lang="en-US" sz="1600" b="0" i="0" u="none" dirty="0" err="1" smtClean="0"/>
            <a:t>cazul</a:t>
          </a:r>
          <a:r>
            <a:rPr lang="en-US" sz="1600" b="0" i="0" u="none" dirty="0" smtClean="0"/>
            <a:t> </a:t>
          </a:r>
          <a:r>
            <a:rPr lang="en-US" sz="1600" b="0" i="0" u="none" dirty="0" err="1" smtClean="0"/>
            <a:t>cererilor</a:t>
          </a:r>
          <a:r>
            <a:rPr lang="en-US" sz="1600" b="0" i="0" u="none" dirty="0" smtClean="0"/>
            <a:t> de </a:t>
          </a:r>
          <a:r>
            <a:rPr lang="en-US" sz="1600" b="0" i="0" u="none" dirty="0" err="1" smtClean="0"/>
            <a:t>finanțare</a:t>
          </a:r>
          <a:r>
            <a:rPr lang="en-US" sz="1600" b="0" i="0" u="none" dirty="0" smtClean="0"/>
            <a:t> </a:t>
          </a:r>
          <a:r>
            <a:rPr lang="en-US" sz="1600" b="0" i="0" u="none" dirty="0" err="1" smtClean="0"/>
            <a:t>unde</a:t>
          </a:r>
          <a:r>
            <a:rPr lang="en-US" sz="1600" b="0" i="0" u="none" dirty="0" smtClean="0"/>
            <a:t> </a:t>
          </a:r>
          <a:r>
            <a:rPr lang="en-US" sz="1600" b="0" i="0" u="none" dirty="0" err="1" smtClean="0"/>
            <a:t>există</a:t>
          </a:r>
          <a:r>
            <a:rPr lang="en-US" sz="1600" b="0" i="0" u="none" dirty="0" smtClean="0"/>
            <a:t> </a:t>
          </a:r>
          <a:r>
            <a:rPr lang="en-US" sz="1600" b="0" i="0" u="none" dirty="0" err="1" smtClean="0"/>
            <a:t>doctoranzi</a:t>
          </a:r>
          <a:r>
            <a:rPr lang="en-US" sz="1600" b="0" i="0" u="none" dirty="0" smtClean="0"/>
            <a:t> </a:t>
          </a:r>
          <a:r>
            <a:rPr lang="en-US" sz="1600" b="0" i="0" u="none" dirty="0" err="1" smtClean="0"/>
            <a:t>nominalizați</a:t>
          </a:r>
          <a:r>
            <a:rPr lang="en-US" sz="1600" b="0" i="0" u="none" dirty="0" smtClean="0"/>
            <a:t> </a:t>
          </a:r>
          <a:r>
            <a:rPr lang="en-US" sz="1600" b="0" i="0" u="none" dirty="0" err="1" smtClean="0"/>
            <a:t>în</a:t>
          </a:r>
          <a:r>
            <a:rPr lang="en-US" sz="1600" b="0" i="0" u="none" dirty="0" smtClean="0"/>
            <a:t> </a:t>
          </a:r>
          <a:r>
            <a:rPr lang="en-US" sz="1600" b="0" i="0" u="none" dirty="0" err="1" smtClean="0"/>
            <a:t>echipa</a:t>
          </a:r>
          <a:r>
            <a:rPr lang="en-US" sz="1600" b="0" i="0" u="none" dirty="0" smtClean="0"/>
            <a:t> de </a:t>
          </a:r>
          <a:r>
            <a:rPr lang="en-US" sz="1600" b="0" i="0" u="none" dirty="0" err="1" smtClean="0"/>
            <a:t>proiect</a:t>
          </a:r>
          <a:r>
            <a:rPr lang="en-US" sz="1600" b="0" i="0" u="none" dirty="0" smtClean="0"/>
            <a:t>. </a:t>
          </a:r>
          <a:r>
            <a:rPr lang="en-US" sz="1600" b="0" i="0" u="none" dirty="0" err="1" smtClean="0"/>
            <a:t>Acordul</a:t>
          </a:r>
          <a:r>
            <a:rPr lang="en-US" sz="1600" b="0" i="0" u="none" dirty="0" smtClean="0"/>
            <a:t> </a:t>
          </a:r>
          <a:r>
            <a:rPr lang="en-US" sz="1600" b="0" i="0" u="none" dirty="0" err="1" smtClean="0"/>
            <a:t>trebuie</a:t>
          </a:r>
          <a:r>
            <a:rPr lang="en-US" sz="1600" b="0" i="0" u="none" dirty="0" smtClean="0"/>
            <a:t> </a:t>
          </a:r>
          <a:r>
            <a:rPr lang="en-US" sz="1600" b="0" i="0" u="none" dirty="0" err="1" smtClean="0"/>
            <a:t>să</a:t>
          </a:r>
          <a:r>
            <a:rPr lang="en-US" sz="1600" b="0" i="0" u="none" dirty="0" smtClean="0"/>
            <a:t> </a:t>
          </a:r>
          <a:r>
            <a:rPr lang="en-US" sz="1600" b="0" i="0" u="none" dirty="0" err="1" smtClean="0"/>
            <a:t>prezinte</a:t>
          </a:r>
          <a:r>
            <a:rPr lang="en-US" sz="1600" b="0" i="0" u="none" dirty="0" smtClean="0"/>
            <a:t> </a:t>
          </a:r>
          <a:r>
            <a:rPr lang="en-US" sz="1600" b="0" i="0" u="none" dirty="0" err="1" smtClean="0"/>
            <a:t>atât</a:t>
          </a:r>
          <a:r>
            <a:rPr lang="en-US" sz="1600" b="0" i="0" u="none" dirty="0" smtClean="0"/>
            <a:t> </a:t>
          </a:r>
          <a:r>
            <a:rPr lang="en-US" sz="1600" b="0" i="0" u="none" dirty="0" err="1" smtClean="0"/>
            <a:t>legătura</a:t>
          </a:r>
          <a:r>
            <a:rPr lang="en-US" sz="1600" b="0" i="0" u="none" dirty="0" smtClean="0"/>
            <a:t> </a:t>
          </a:r>
          <a:r>
            <a:rPr lang="en-US" sz="1600" b="0" i="0" u="none" dirty="0" err="1" smtClean="0"/>
            <a:t>dintre</a:t>
          </a:r>
          <a:r>
            <a:rPr lang="en-US" sz="1600" b="0" i="0" u="none" dirty="0" smtClean="0"/>
            <a:t> </a:t>
          </a:r>
          <a:r>
            <a:rPr lang="en-US" sz="1600" b="0" i="0" u="none" dirty="0" err="1" smtClean="0"/>
            <a:t>tema</a:t>
          </a:r>
          <a:r>
            <a:rPr lang="en-US" sz="1600" b="0" i="0" u="none" dirty="0" smtClean="0"/>
            <a:t> </a:t>
          </a:r>
          <a:r>
            <a:rPr lang="en-US" sz="1600" b="0" i="0" u="none" dirty="0" err="1" smtClean="0"/>
            <a:t>proiectului</a:t>
          </a:r>
          <a:r>
            <a:rPr lang="en-US" sz="1600" b="0" i="0" u="none" dirty="0" smtClean="0"/>
            <a:t> </a:t>
          </a:r>
          <a:r>
            <a:rPr lang="en-US" sz="1600" b="0" i="0" u="none" dirty="0" err="1" smtClean="0"/>
            <a:t>și</a:t>
          </a:r>
          <a:r>
            <a:rPr lang="en-US" sz="1600" b="0" i="0" u="none" dirty="0" smtClean="0"/>
            <a:t> </a:t>
          </a:r>
          <a:r>
            <a:rPr lang="en-US" sz="1600" b="0" i="0" u="none" dirty="0" err="1" smtClean="0"/>
            <a:t>cercetarea</a:t>
          </a:r>
          <a:r>
            <a:rPr lang="en-US" sz="1600" b="0" i="0" u="none" dirty="0" smtClean="0"/>
            <a:t> </a:t>
          </a:r>
          <a:r>
            <a:rPr lang="en-US" sz="1600" b="0" i="0" u="none" dirty="0" err="1" smtClean="0"/>
            <a:t>doctorală</a:t>
          </a:r>
          <a:r>
            <a:rPr lang="en-US" sz="1600" b="0" i="0" u="none" dirty="0" smtClean="0"/>
            <a:t>, </a:t>
          </a:r>
          <a:r>
            <a:rPr lang="en-US" sz="1600" b="0" i="0" u="none" dirty="0" err="1" smtClean="0"/>
            <a:t>cât</a:t>
          </a:r>
          <a:r>
            <a:rPr lang="en-US" sz="1600" b="0" i="0" u="none" dirty="0" smtClean="0"/>
            <a:t> </a:t>
          </a:r>
          <a:r>
            <a:rPr lang="en-US" sz="1600" b="0" i="0" u="none" dirty="0" err="1" smtClean="0"/>
            <a:t>și</a:t>
          </a:r>
          <a:r>
            <a:rPr lang="en-US" sz="1600" b="0" i="0" u="none" dirty="0" smtClean="0"/>
            <a:t> </a:t>
          </a:r>
          <a:r>
            <a:rPr lang="en-US" sz="1600" b="0" i="0" u="none" dirty="0" err="1" smtClean="0"/>
            <a:t>timpul</a:t>
          </a:r>
          <a:r>
            <a:rPr lang="en-US" sz="1600" b="0" i="0" u="none" dirty="0" smtClean="0"/>
            <a:t> de </a:t>
          </a:r>
          <a:r>
            <a:rPr lang="en-US" sz="1600" b="0" i="0" u="none" dirty="0" err="1" smtClean="0"/>
            <a:t>lucru</a:t>
          </a:r>
          <a:r>
            <a:rPr lang="en-US" sz="1600" b="0" i="0" u="none" dirty="0" smtClean="0"/>
            <a:t> </a:t>
          </a:r>
          <a:r>
            <a:rPr lang="en-US" sz="1600" b="0" i="0" u="none" dirty="0" err="1" smtClean="0"/>
            <a:t>alocat</a:t>
          </a:r>
          <a:r>
            <a:rPr lang="en-US" sz="1600" b="0" i="0" u="none" dirty="0" smtClean="0"/>
            <a:t> de </a:t>
          </a:r>
          <a:r>
            <a:rPr lang="en-US" sz="1600" b="0" i="0" u="none" dirty="0" err="1" smtClean="0"/>
            <a:t>doctorand</a:t>
          </a:r>
          <a:r>
            <a:rPr lang="en-US" sz="1600" b="0" i="0" u="none" dirty="0" smtClean="0"/>
            <a:t> </a:t>
          </a:r>
          <a:r>
            <a:rPr lang="en-US" sz="1600" b="0" i="0" u="none" dirty="0" err="1" smtClean="0"/>
            <a:t>pentru</a:t>
          </a:r>
          <a:r>
            <a:rPr lang="en-US" sz="1600" b="0" i="0" u="none" dirty="0" smtClean="0"/>
            <a:t> </a:t>
          </a:r>
          <a:r>
            <a:rPr lang="en-US" sz="1600" b="0" i="0" u="none" dirty="0" err="1" smtClean="0"/>
            <a:t>implementarea</a:t>
          </a:r>
          <a:r>
            <a:rPr lang="en-US" sz="1600" b="0" i="0" u="none" dirty="0" smtClean="0"/>
            <a:t> </a:t>
          </a:r>
          <a:r>
            <a:rPr lang="en-US" sz="1600" b="0" i="0" u="none" dirty="0" err="1" smtClean="0"/>
            <a:t>proiectului</a:t>
          </a:r>
          <a:r>
            <a:rPr lang="en-US" sz="1600" b="0" i="0" u="none" dirty="0" smtClean="0"/>
            <a:t>. </a:t>
          </a:r>
          <a:r>
            <a:rPr lang="en-US" sz="1600" b="0" i="0" u="none" dirty="0" err="1" smtClean="0"/>
            <a:t>Acordul</a:t>
          </a:r>
          <a:r>
            <a:rPr lang="en-US" sz="1600" b="0" i="0" u="none" dirty="0" smtClean="0"/>
            <a:t> </a:t>
          </a:r>
          <a:r>
            <a:rPr lang="en-US" sz="1600" b="0" i="0" u="none" dirty="0" err="1" smtClean="0"/>
            <a:t>conducătorului</a:t>
          </a:r>
          <a:r>
            <a:rPr lang="en-US" sz="1600" b="0" i="0" u="none" dirty="0" smtClean="0"/>
            <a:t> de </a:t>
          </a:r>
          <a:r>
            <a:rPr lang="en-US" sz="1600" b="0" i="0" u="none" dirty="0" err="1" smtClean="0"/>
            <a:t>doctorat</a:t>
          </a:r>
          <a:r>
            <a:rPr lang="en-US" sz="1600" b="0" i="0" u="none" dirty="0" smtClean="0"/>
            <a:t> nu </a:t>
          </a:r>
          <a:r>
            <a:rPr lang="en-US" sz="1600" b="0" i="0" u="none" dirty="0" err="1" smtClean="0"/>
            <a:t>este</a:t>
          </a:r>
          <a:r>
            <a:rPr lang="en-US" sz="1600" b="0" i="0" u="none" dirty="0" smtClean="0"/>
            <a:t> </a:t>
          </a:r>
          <a:r>
            <a:rPr lang="en-US" sz="1600" b="0" i="0" u="none" dirty="0" err="1" smtClean="0"/>
            <a:t>necesar</a:t>
          </a:r>
          <a:r>
            <a:rPr lang="en-US" sz="1600" b="0" i="0" u="none" dirty="0" smtClean="0"/>
            <a:t> </a:t>
          </a:r>
          <a:r>
            <a:rPr lang="en-US" sz="1600" b="0" i="0" u="none" dirty="0" err="1" smtClean="0"/>
            <a:t>în</a:t>
          </a:r>
          <a:r>
            <a:rPr lang="en-US" sz="1600" b="0" i="0" u="none" dirty="0" smtClean="0"/>
            <a:t> </a:t>
          </a:r>
          <a:r>
            <a:rPr lang="en-US" sz="1600" b="0" i="0" u="none" dirty="0" err="1" smtClean="0"/>
            <a:t>situația</a:t>
          </a:r>
          <a:r>
            <a:rPr lang="en-US" sz="1600" b="0" i="0" u="none" dirty="0" smtClean="0"/>
            <a:t> </a:t>
          </a:r>
          <a:r>
            <a:rPr lang="en-US" sz="1600" b="0" i="0" u="none" dirty="0" err="1" smtClean="0"/>
            <a:t>în</a:t>
          </a:r>
          <a:r>
            <a:rPr lang="en-US" sz="1600" b="0" i="0" u="none" dirty="0" smtClean="0"/>
            <a:t> care </a:t>
          </a:r>
          <a:r>
            <a:rPr lang="en-US" sz="1600" b="0" i="0" u="none" dirty="0" err="1" smtClean="0"/>
            <a:t>acesta</a:t>
          </a:r>
          <a:r>
            <a:rPr lang="en-US" sz="1600" b="0" i="0" u="none" dirty="0" smtClean="0"/>
            <a:t> </a:t>
          </a:r>
          <a:r>
            <a:rPr lang="en-US" sz="1600" b="0" i="0" u="none" dirty="0" err="1" smtClean="0"/>
            <a:t>este</a:t>
          </a:r>
          <a:r>
            <a:rPr lang="en-US" sz="1600" b="0" i="0" u="none" dirty="0" smtClean="0"/>
            <a:t> </a:t>
          </a:r>
          <a:r>
            <a:rPr lang="en-US" sz="1600" b="0" i="0" u="none" dirty="0" err="1" smtClean="0"/>
            <a:t>membru</a:t>
          </a:r>
          <a:r>
            <a:rPr lang="en-US" sz="1600" b="0" i="0" u="none" dirty="0" smtClean="0"/>
            <a:t> </a:t>
          </a:r>
          <a:r>
            <a:rPr lang="en-US" sz="1600" b="0" i="0" u="none" dirty="0" err="1" smtClean="0"/>
            <a:t>în</a:t>
          </a:r>
          <a:r>
            <a:rPr lang="en-US" sz="1600" b="0" i="0" u="none" dirty="0" smtClean="0"/>
            <a:t> </a:t>
          </a:r>
          <a:r>
            <a:rPr lang="en-US" sz="1600" b="0" i="0" u="none" dirty="0" err="1" smtClean="0"/>
            <a:t>echipa</a:t>
          </a:r>
          <a:r>
            <a:rPr lang="en-US" sz="1600" b="0" i="0" u="none" dirty="0" smtClean="0"/>
            <a:t> de </a:t>
          </a:r>
          <a:r>
            <a:rPr lang="en-US" sz="1600" b="0" i="0" u="none" dirty="0" err="1" smtClean="0"/>
            <a:t>proiect</a:t>
          </a:r>
          <a:r>
            <a:rPr lang="en-US" sz="1600" b="0" i="0" u="none" dirty="0" smtClean="0"/>
            <a:t>. (nu </a:t>
          </a:r>
          <a:r>
            <a:rPr lang="en-US" sz="1600" b="0" i="0" u="none" dirty="0" err="1" smtClean="0"/>
            <a:t>este</a:t>
          </a:r>
          <a:r>
            <a:rPr lang="en-US" sz="1600" b="0" i="0" u="none" dirty="0" smtClean="0"/>
            <a:t> un </a:t>
          </a:r>
          <a:r>
            <a:rPr lang="en-US" sz="1600" b="0" i="0" u="none" dirty="0" err="1" smtClean="0"/>
            <a:t>formular</a:t>
          </a:r>
          <a:r>
            <a:rPr lang="en-US" sz="1600" b="0" i="0" u="none" dirty="0" smtClean="0"/>
            <a:t> cu format </a:t>
          </a:r>
          <a:r>
            <a:rPr lang="en-US" sz="1600" b="0" i="0" u="none" dirty="0" err="1" smtClean="0"/>
            <a:t>impus</a:t>
          </a:r>
          <a:r>
            <a:rPr lang="en-US" sz="1600" b="0" i="0" u="none" dirty="0" smtClean="0"/>
            <a:t>)</a:t>
          </a:r>
          <a:endParaRPr lang="en-US" sz="1600" dirty="0"/>
        </a:p>
      </dgm:t>
    </dgm:pt>
    <dgm:pt modelId="{8CAFDCE7-48AA-4EB5-AEF7-479486EAF154}" type="parTrans" cxnId="{8C81C711-0F17-4629-B016-88423099DD86}">
      <dgm:prSet/>
      <dgm:spPr/>
      <dgm:t>
        <a:bodyPr/>
        <a:lstStyle/>
        <a:p>
          <a:endParaRPr lang="en-US" sz="1600"/>
        </a:p>
      </dgm:t>
    </dgm:pt>
    <dgm:pt modelId="{719A734B-6B2F-4968-9A07-50972585D8C1}" type="sibTrans" cxnId="{8C81C711-0F17-4629-B016-88423099DD86}">
      <dgm:prSet/>
      <dgm:spPr/>
      <dgm:t>
        <a:bodyPr/>
        <a:lstStyle/>
        <a:p>
          <a:endParaRPr lang="en-US" sz="1600"/>
        </a:p>
      </dgm:t>
    </dgm:pt>
    <dgm:pt modelId="{DADE33AF-377A-4C44-883A-B823E3B88F0B}" type="pres">
      <dgm:prSet presAssocID="{10C2D250-55BD-4E46-A150-CF23703B8B9F}" presName="linear" presStyleCnt="0">
        <dgm:presLayoutVars>
          <dgm:dir/>
          <dgm:animLvl val="lvl"/>
          <dgm:resizeHandles val="exact"/>
        </dgm:presLayoutVars>
      </dgm:prSet>
      <dgm:spPr/>
      <dgm:t>
        <a:bodyPr/>
        <a:lstStyle/>
        <a:p>
          <a:endParaRPr lang="en-US"/>
        </a:p>
      </dgm:t>
    </dgm:pt>
    <dgm:pt modelId="{ECAE527B-6109-49BC-8BE0-750550742BB5}" type="pres">
      <dgm:prSet presAssocID="{0AF8A214-4F92-4A88-80DB-331A54863C73}" presName="parentLin" presStyleCnt="0"/>
      <dgm:spPr/>
    </dgm:pt>
    <dgm:pt modelId="{7ACD539B-168E-4D11-B899-33C911177048}" type="pres">
      <dgm:prSet presAssocID="{0AF8A214-4F92-4A88-80DB-331A54863C73}" presName="parentLeftMargin" presStyleLbl="node1" presStyleIdx="0" presStyleCnt="4"/>
      <dgm:spPr/>
      <dgm:t>
        <a:bodyPr/>
        <a:lstStyle/>
        <a:p>
          <a:endParaRPr lang="en-US"/>
        </a:p>
      </dgm:t>
    </dgm:pt>
    <dgm:pt modelId="{35706EBB-2DC7-4BAC-AF29-11092E11F011}" type="pres">
      <dgm:prSet presAssocID="{0AF8A214-4F92-4A88-80DB-331A54863C73}" presName="parentText" presStyleLbl="node1" presStyleIdx="0" presStyleCnt="4" custScaleX="142857">
        <dgm:presLayoutVars>
          <dgm:chMax val="0"/>
          <dgm:bulletEnabled val="1"/>
        </dgm:presLayoutVars>
      </dgm:prSet>
      <dgm:spPr/>
      <dgm:t>
        <a:bodyPr/>
        <a:lstStyle/>
        <a:p>
          <a:endParaRPr lang="en-US"/>
        </a:p>
      </dgm:t>
    </dgm:pt>
    <dgm:pt modelId="{640F4415-B726-47D8-AC74-B5315800C175}" type="pres">
      <dgm:prSet presAssocID="{0AF8A214-4F92-4A88-80DB-331A54863C73}" presName="negativeSpace" presStyleCnt="0"/>
      <dgm:spPr/>
    </dgm:pt>
    <dgm:pt modelId="{EF1BC453-E195-436A-98CE-3B5B16A67007}" type="pres">
      <dgm:prSet presAssocID="{0AF8A214-4F92-4A88-80DB-331A54863C73}" presName="childText" presStyleLbl="conFgAcc1" presStyleIdx="0" presStyleCnt="4">
        <dgm:presLayoutVars>
          <dgm:bulletEnabled val="1"/>
        </dgm:presLayoutVars>
      </dgm:prSet>
      <dgm:spPr/>
    </dgm:pt>
    <dgm:pt modelId="{7D8A5239-DF3D-413E-8D2C-0E683D86A1BC}" type="pres">
      <dgm:prSet presAssocID="{31520572-AF01-47FB-AF0F-C0E48ABA0759}" presName="spaceBetweenRectangles" presStyleCnt="0"/>
      <dgm:spPr/>
    </dgm:pt>
    <dgm:pt modelId="{89913904-06BB-4A4F-82DF-6498ABD6A673}" type="pres">
      <dgm:prSet presAssocID="{59D72451-30D5-4908-B481-18CFB34721DB}" presName="parentLin" presStyleCnt="0"/>
      <dgm:spPr/>
    </dgm:pt>
    <dgm:pt modelId="{5ADFB4BD-8B7B-4A08-9CD4-A7F5ED606FFF}" type="pres">
      <dgm:prSet presAssocID="{59D72451-30D5-4908-B481-18CFB34721DB}" presName="parentLeftMargin" presStyleLbl="node1" presStyleIdx="0" presStyleCnt="4"/>
      <dgm:spPr/>
      <dgm:t>
        <a:bodyPr/>
        <a:lstStyle/>
        <a:p>
          <a:endParaRPr lang="en-US"/>
        </a:p>
      </dgm:t>
    </dgm:pt>
    <dgm:pt modelId="{B09F2097-CBFB-4727-BB25-0C5875D03A74}" type="pres">
      <dgm:prSet presAssocID="{59D72451-30D5-4908-B481-18CFB34721DB}" presName="parentText" presStyleLbl="node1" presStyleIdx="1" presStyleCnt="4" custScaleX="142857">
        <dgm:presLayoutVars>
          <dgm:chMax val="0"/>
          <dgm:bulletEnabled val="1"/>
        </dgm:presLayoutVars>
      </dgm:prSet>
      <dgm:spPr/>
      <dgm:t>
        <a:bodyPr/>
        <a:lstStyle/>
        <a:p>
          <a:endParaRPr lang="en-US"/>
        </a:p>
      </dgm:t>
    </dgm:pt>
    <dgm:pt modelId="{1CC84B75-187D-4FC9-8152-99F9B7D3CFCB}" type="pres">
      <dgm:prSet presAssocID="{59D72451-30D5-4908-B481-18CFB34721DB}" presName="negativeSpace" presStyleCnt="0"/>
      <dgm:spPr/>
    </dgm:pt>
    <dgm:pt modelId="{1193036A-5D09-4D63-917C-0A1EFE673FFB}" type="pres">
      <dgm:prSet presAssocID="{59D72451-30D5-4908-B481-18CFB34721DB}" presName="childText" presStyleLbl="conFgAcc1" presStyleIdx="1" presStyleCnt="4">
        <dgm:presLayoutVars>
          <dgm:bulletEnabled val="1"/>
        </dgm:presLayoutVars>
      </dgm:prSet>
      <dgm:spPr/>
    </dgm:pt>
    <dgm:pt modelId="{150EA6E0-E18C-416B-8751-1257682D9F44}" type="pres">
      <dgm:prSet presAssocID="{EB0612BA-F7E5-4D36-AC1B-075AA8E9E8DE}" presName="spaceBetweenRectangles" presStyleCnt="0"/>
      <dgm:spPr/>
    </dgm:pt>
    <dgm:pt modelId="{0657239F-9FF9-4079-8F61-F91FD505A35C}" type="pres">
      <dgm:prSet presAssocID="{21CC0BAC-00AA-4846-89C1-9B8027DF2C0D}" presName="parentLin" presStyleCnt="0"/>
      <dgm:spPr/>
    </dgm:pt>
    <dgm:pt modelId="{C38B35CD-8DED-4B2B-AF30-E30406205804}" type="pres">
      <dgm:prSet presAssocID="{21CC0BAC-00AA-4846-89C1-9B8027DF2C0D}" presName="parentLeftMargin" presStyleLbl="node1" presStyleIdx="1" presStyleCnt="4"/>
      <dgm:spPr/>
      <dgm:t>
        <a:bodyPr/>
        <a:lstStyle/>
        <a:p>
          <a:endParaRPr lang="en-US"/>
        </a:p>
      </dgm:t>
    </dgm:pt>
    <dgm:pt modelId="{DED67EA3-7E00-42B1-974B-2A296FF0A9D1}" type="pres">
      <dgm:prSet presAssocID="{21CC0BAC-00AA-4846-89C1-9B8027DF2C0D}" presName="parentText" presStyleLbl="node1" presStyleIdx="2" presStyleCnt="4" custScaleX="142857">
        <dgm:presLayoutVars>
          <dgm:chMax val="0"/>
          <dgm:bulletEnabled val="1"/>
        </dgm:presLayoutVars>
      </dgm:prSet>
      <dgm:spPr/>
      <dgm:t>
        <a:bodyPr/>
        <a:lstStyle/>
        <a:p>
          <a:endParaRPr lang="en-US"/>
        </a:p>
      </dgm:t>
    </dgm:pt>
    <dgm:pt modelId="{339B8603-4B9E-40FA-B259-ACDB5FE04158}" type="pres">
      <dgm:prSet presAssocID="{21CC0BAC-00AA-4846-89C1-9B8027DF2C0D}" presName="negativeSpace" presStyleCnt="0"/>
      <dgm:spPr/>
    </dgm:pt>
    <dgm:pt modelId="{A96E894E-A359-4C10-9488-04D918FFFBFE}" type="pres">
      <dgm:prSet presAssocID="{21CC0BAC-00AA-4846-89C1-9B8027DF2C0D}" presName="childText" presStyleLbl="conFgAcc1" presStyleIdx="2" presStyleCnt="4">
        <dgm:presLayoutVars>
          <dgm:bulletEnabled val="1"/>
        </dgm:presLayoutVars>
      </dgm:prSet>
      <dgm:spPr/>
    </dgm:pt>
    <dgm:pt modelId="{F0BBB779-CD42-479C-BDE6-4BC0878F0D0E}" type="pres">
      <dgm:prSet presAssocID="{CC4EB4F4-C8E1-49A9-9422-139A1611FB7F}" presName="spaceBetweenRectangles" presStyleCnt="0"/>
      <dgm:spPr/>
    </dgm:pt>
    <dgm:pt modelId="{1EA47868-E535-4417-8572-DB3F9C21A555}" type="pres">
      <dgm:prSet presAssocID="{30338F26-698E-497C-9516-D9AD0D568D0A}" presName="parentLin" presStyleCnt="0"/>
      <dgm:spPr/>
    </dgm:pt>
    <dgm:pt modelId="{E5BC6BDF-1AF9-49B3-93DA-33E36ED06F2E}" type="pres">
      <dgm:prSet presAssocID="{30338F26-698E-497C-9516-D9AD0D568D0A}" presName="parentLeftMargin" presStyleLbl="node1" presStyleIdx="2" presStyleCnt="4"/>
      <dgm:spPr/>
      <dgm:t>
        <a:bodyPr/>
        <a:lstStyle/>
        <a:p>
          <a:endParaRPr lang="en-US"/>
        </a:p>
      </dgm:t>
    </dgm:pt>
    <dgm:pt modelId="{220694FE-C723-4DBF-A57E-BB39E68B60A5}" type="pres">
      <dgm:prSet presAssocID="{30338F26-698E-497C-9516-D9AD0D568D0A}" presName="parentText" presStyleLbl="node1" presStyleIdx="3" presStyleCnt="4" custScaleX="142857" custScaleY="206504">
        <dgm:presLayoutVars>
          <dgm:chMax val="0"/>
          <dgm:bulletEnabled val="1"/>
        </dgm:presLayoutVars>
      </dgm:prSet>
      <dgm:spPr/>
      <dgm:t>
        <a:bodyPr/>
        <a:lstStyle/>
        <a:p>
          <a:endParaRPr lang="en-US"/>
        </a:p>
      </dgm:t>
    </dgm:pt>
    <dgm:pt modelId="{B8BFFE94-240C-420C-A773-776256B05D8B}" type="pres">
      <dgm:prSet presAssocID="{30338F26-698E-497C-9516-D9AD0D568D0A}" presName="negativeSpace" presStyleCnt="0"/>
      <dgm:spPr/>
    </dgm:pt>
    <dgm:pt modelId="{3001B8DD-88B0-4C21-826C-BA2ED20A9A1B}" type="pres">
      <dgm:prSet presAssocID="{30338F26-698E-497C-9516-D9AD0D568D0A}" presName="childText" presStyleLbl="conFgAcc1" presStyleIdx="3" presStyleCnt="4">
        <dgm:presLayoutVars>
          <dgm:bulletEnabled val="1"/>
        </dgm:presLayoutVars>
      </dgm:prSet>
      <dgm:spPr/>
    </dgm:pt>
  </dgm:ptLst>
  <dgm:cxnLst>
    <dgm:cxn modelId="{749D687A-3730-4E0B-896B-1B609B47FBE0}" type="presOf" srcId="{0AF8A214-4F92-4A88-80DB-331A54863C73}" destId="{35706EBB-2DC7-4BAC-AF29-11092E11F011}" srcOrd="1" destOrd="0" presId="urn:microsoft.com/office/officeart/2005/8/layout/list1"/>
    <dgm:cxn modelId="{8C81C711-0F17-4629-B016-88423099DD86}" srcId="{10C2D250-55BD-4E46-A150-CF23703B8B9F}" destId="{30338F26-698E-497C-9516-D9AD0D568D0A}" srcOrd="3" destOrd="0" parTransId="{8CAFDCE7-48AA-4EB5-AEF7-479486EAF154}" sibTransId="{719A734B-6B2F-4968-9A07-50972585D8C1}"/>
    <dgm:cxn modelId="{D22F70AD-B2CD-49E1-A5FC-ED2EB15083C0}" type="presOf" srcId="{59D72451-30D5-4908-B481-18CFB34721DB}" destId="{B09F2097-CBFB-4727-BB25-0C5875D03A74}" srcOrd="1" destOrd="0" presId="urn:microsoft.com/office/officeart/2005/8/layout/list1"/>
    <dgm:cxn modelId="{D2A6E418-4EDA-4565-AE08-F5F75E30C9F6}" srcId="{10C2D250-55BD-4E46-A150-CF23703B8B9F}" destId="{21CC0BAC-00AA-4846-89C1-9B8027DF2C0D}" srcOrd="2" destOrd="0" parTransId="{A25089F9-11CC-47C6-BA86-AF4604C3AA9D}" sibTransId="{CC4EB4F4-C8E1-49A9-9422-139A1611FB7F}"/>
    <dgm:cxn modelId="{79679994-7945-43B2-AD57-D17FB01F32C2}" srcId="{10C2D250-55BD-4E46-A150-CF23703B8B9F}" destId="{59D72451-30D5-4908-B481-18CFB34721DB}" srcOrd="1" destOrd="0" parTransId="{49355ADD-7BCF-42BF-990B-C6D2460AAC92}" sibTransId="{EB0612BA-F7E5-4D36-AC1B-075AA8E9E8DE}"/>
    <dgm:cxn modelId="{94A097B1-4A3B-4B32-B246-52F0F9D05C9E}" type="presOf" srcId="{59D72451-30D5-4908-B481-18CFB34721DB}" destId="{5ADFB4BD-8B7B-4A08-9CD4-A7F5ED606FFF}" srcOrd="0" destOrd="0" presId="urn:microsoft.com/office/officeart/2005/8/layout/list1"/>
    <dgm:cxn modelId="{9C49B765-BB00-494F-9803-E1BA204E3EB9}" type="presOf" srcId="{10C2D250-55BD-4E46-A150-CF23703B8B9F}" destId="{DADE33AF-377A-4C44-883A-B823E3B88F0B}" srcOrd="0" destOrd="0" presId="urn:microsoft.com/office/officeart/2005/8/layout/list1"/>
    <dgm:cxn modelId="{F21C14DB-ADD4-490E-B7D4-50CB4DDD05DC}" type="presOf" srcId="{21CC0BAC-00AA-4846-89C1-9B8027DF2C0D}" destId="{DED67EA3-7E00-42B1-974B-2A296FF0A9D1}" srcOrd="1" destOrd="0" presId="urn:microsoft.com/office/officeart/2005/8/layout/list1"/>
    <dgm:cxn modelId="{824CA7C7-0DD9-411E-A95F-EDE282481749}" type="presOf" srcId="{21CC0BAC-00AA-4846-89C1-9B8027DF2C0D}" destId="{C38B35CD-8DED-4B2B-AF30-E30406205804}" srcOrd="0" destOrd="0" presId="urn:microsoft.com/office/officeart/2005/8/layout/list1"/>
    <dgm:cxn modelId="{B5DED9A7-8BEA-48DE-AA2B-9807AA936B84}" type="presOf" srcId="{0AF8A214-4F92-4A88-80DB-331A54863C73}" destId="{7ACD539B-168E-4D11-B899-33C911177048}" srcOrd="0" destOrd="0" presId="urn:microsoft.com/office/officeart/2005/8/layout/list1"/>
    <dgm:cxn modelId="{CF356A0C-3D21-4539-8DF7-C83B15A65736}" type="presOf" srcId="{30338F26-698E-497C-9516-D9AD0D568D0A}" destId="{E5BC6BDF-1AF9-49B3-93DA-33E36ED06F2E}" srcOrd="0" destOrd="0" presId="urn:microsoft.com/office/officeart/2005/8/layout/list1"/>
    <dgm:cxn modelId="{A6C1BBC0-1B25-4BF7-B4A8-B8BDCBDD84BB}" type="presOf" srcId="{30338F26-698E-497C-9516-D9AD0D568D0A}" destId="{220694FE-C723-4DBF-A57E-BB39E68B60A5}" srcOrd="1" destOrd="0" presId="urn:microsoft.com/office/officeart/2005/8/layout/list1"/>
    <dgm:cxn modelId="{8F3B2C85-88D3-45C3-A339-7F2C0426B636}" srcId="{10C2D250-55BD-4E46-A150-CF23703B8B9F}" destId="{0AF8A214-4F92-4A88-80DB-331A54863C73}" srcOrd="0" destOrd="0" parTransId="{A3DE7FEE-AB99-4FA1-87AE-76B55108E9DC}" sibTransId="{31520572-AF01-47FB-AF0F-C0E48ABA0759}"/>
    <dgm:cxn modelId="{8BFE514E-7CD7-4906-BC73-F12CD23A2706}" type="presParOf" srcId="{DADE33AF-377A-4C44-883A-B823E3B88F0B}" destId="{ECAE527B-6109-49BC-8BE0-750550742BB5}" srcOrd="0" destOrd="0" presId="urn:microsoft.com/office/officeart/2005/8/layout/list1"/>
    <dgm:cxn modelId="{B3BFED70-E247-482E-9749-D96053C9529A}" type="presParOf" srcId="{ECAE527B-6109-49BC-8BE0-750550742BB5}" destId="{7ACD539B-168E-4D11-B899-33C911177048}" srcOrd="0" destOrd="0" presId="urn:microsoft.com/office/officeart/2005/8/layout/list1"/>
    <dgm:cxn modelId="{FB360AC2-FBDB-471A-8C71-E3FD8FCBF125}" type="presParOf" srcId="{ECAE527B-6109-49BC-8BE0-750550742BB5}" destId="{35706EBB-2DC7-4BAC-AF29-11092E11F011}" srcOrd="1" destOrd="0" presId="urn:microsoft.com/office/officeart/2005/8/layout/list1"/>
    <dgm:cxn modelId="{991EB1E5-25B1-45C0-B31E-D43D27FCA3E7}" type="presParOf" srcId="{DADE33AF-377A-4C44-883A-B823E3B88F0B}" destId="{640F4415-B726-47D8-AC74-B5315800C175}" srcOrd="1" destOrd="0" presId="urn:microsoft.com/office/officeart/2005/8/layout/list1"/>
    <dgm:cxn modelId="{67776434-0A95-4AA5-A589-7E793E7012F7}" type="presParOf" srcId="{DADE33AF-377A-4C44-883A-B823E3B88F0B}" destId="{EF1BC453-E195-436A-98CE-3B5B16A67007}" srcOrd="2" destOrd="0" presId="urn:microsoft.com/office/officeart/2005/8/layout/list1"/>
    <dgm:cxn modelId="{A98DCE46-BAA2-46E5-8C3A-8322C132A37B}" type="presParOf" srcId="{DADE33AF-377A-4C44-883A-B823E3B88F0B}" destId="{7D8A5239-DF3D-413E-8D2C-0E683D86A1BC}" srcOrd="3" destOrd="0" presId="urn:microsoft.com/office/officeart/2005/8/layout/list1"/>
    <dgm:cxn modelId="{E46A7CAB-FED5-475B-8A3F-DEC1C434951B}" type="presParOf" srcId="{DADE33AF-377A-4C44-883A-B823E3B88F0B}" destId="{89913904-06BB-4A4F-82DF-6498ABD6A673}" srcOrd="4" destOrd="0" presId="urn:microsoft.com/office/officeart/2005/8/layout/list1"/>
    <dgm:cxn modelId="{6C720E36-F436-411B-9CE1-7D72A52131D5}" type="presParOf" srcId="{89913904-06BB-4A4F-82DF-6498ABD6A673}" destId="{5ADFB4BD-8B7B-4A08-9CD4-A7F5ED606FFF}" srcOrd="0" destOrd="0" presId="urn:microsoft.com/office/officeart/2005/8/layout/list1"/>
    <dgm:cxn modelId="{29EDD174-9FF0-46D6-8A7B-349201C2C3AE}" type="presParOf" srcId="{89913904-06BB-4A4F-82DF-6498ABD6A673}" destId="{B09F2097-CBFB-4727-BB25-0C5875D03A74}" srcOrd="1" destOrd="0" presId="urn:microsoft.com/office/officeart/2005/8/layout/list1"/>
    <dgm:cxn modelId="{A8792EF9-3357-4063-B55D-85BE477705F9}" type="presParOf" srcId="{DADE33AF-377A-4C44-883A-B823E3B88F0B}" destId="{1CC84B75-187D-4FC9-8152-99F9B7D3CFCB}" srcOrd="5" destOrd="0" presId="urn:microsoft.com/office/officeart/2005/8/layout/list1"/>
    <dgm:cxn modelId="{FEBCE096-D0C8-4E8E-AED5-AFAC6411BBB5}" type="presParOf" srcId="{DADE33AF-377A-4C44-883A-B823E3B88F0B}" destId="{1193036A-5D09-4D63-917C-0A1EFE673FFB}" srcOrd="6" destOrd="0" presId="urn:microsoft.com/office/officeart/2005/8/layout/list1"/>
    <dgm:cxn modelId="{1C27A08B-AF34-45AD-834F-39681FFD1691}" type="presParOf" srcId="{DADE33AF-377A-4C44-883A-B823E3B88F0B}" destId="{150EA6E0-E18C-416B-8751-1257682D9F44}" srcOrd="7" destOrd="0" presId="urn:microsoft.com/office/officeart/2005/8/layout/list1"/>
    <dgm:cxn modelId="{CF4AB7E8-4B0F-4DD2-9582-745209A22121}" type="presParOf" srcId="{DADE33AF-377A-4C44-883A-B823E3B88F0B}" destId="{0657239F-9FF9-4079-8F61-F91FD505A35C}" srcOrd="8" destOrd="0" presId="urn:microsoft.com/office/officeart/2005/8/layout/list1"/>
    <dgm:cxn modelId="{E004DA33-EA14-41BA-A901-7FDA9593CA22}" type="presParOf" srcId="{0657239F-9FF9-4079-8F61-F91FD505A35C}" destId="{C38B35CD-8DED-4B2B-AF30-E30406205804}" srcOrd="0" destOrd="0" presId="urn:microsoft.com/office/officeart/2005/8/layout/list1"/>
    <dgm:cxn modelId="{000C0138-12F1-4513-918A-5C002614F13F}" type="presParOf" srcId="{0657239F-9FF9-4079-8F61-F91FD505A35C}" destId="{DED67EA3-7E00-42B1-974B-2A296FF0A9D1}" srcOrd="1" destOrd="0" presId="urn:microsoft.com/office/officeart/2005/8/layout/list1"/>
    <dgm:cxn modelId="{D7B27BB4-D696-4930-A2CF-7C6FF2DF118C}" type="presParOf" srcId="{DADE33AF-377A-4C44-883A-B823E3B88F0B}" destId="{339B8603-4B9E-40FA-B259-ACDB5FE04158}" srcOrd="9" destOrd="0" presId="urn:microsoft.com/office/officeart/2005/8/layout/list1"/>
    <dgm:cxn modelId="{6AECBA90-4464-4237-A094-C10DE7EBEA0A}" type="presParOf" srcId="{DADE33AF-377A-4C44-883A-B823E3B88F0B}" destId="{A96E894E-A359-4C10-9488-04D918FFFBFE}" srcOrd="10" destOrd="0" presId="urn:microsoft.com/office/officeart/2005/8/layout/list1"/>
    <dgm:cxn modelId="{C5FD8381-2C07-4F23-97A1-4A1239381AEF}" type="presParOf" srcId="{DADE33AF-377A-4C44-883A-B823E3B88F0B}" destId="{F0BBB779-CD42-479C-BDE6-4BC0878F0D0E}" srcOrd="11" destOrd="0" presId="urn:microsoft.com/office/officeart/2005/8/layout/list1"/>
    <dgm:cxn modelId="{BD736720-082C-48F6-8426-9E5932B7D68F}" type="presParOf" srcId="{DADE33AF-377A-4C44-883A-B823E3B88F0B}" destId="{1EA47868-E535-4417-8572-DB3F9C21A555}" srcOrd="12" destOrd="0" presId="urn:microsoft.com/office/officeart/2005/8/layout/list1"/>
    <dgm:cxn modelId="{2F80A0D3-DADF-4C4C-8F31-92BA98477C7C}" type="presParOf" srcId="{1EA47868-E535-4417-8572-DB3F9C21A555}" destId="{E5BC6BDF-1AF9-49B3-93DA-33E36ED06F2E}" srcOrd="0" destOrd="0" presId="urn:microsoft.com/office/officeart/2005/8/layout/list1"/>
    <dgm:cxn modelId="{D6B99F5D-ACB9-46E1-9F59-C2E6FE72DEB6}" type="presParOf" srcId="{1EA47868-E535-4417-8572-DB3F9C21A555}" destId="{220694FE-C723-4DBF-A57E-BB39E68B60A5}" srcOrd="1" destOrd="0" presId="urn:microsoft.com/office/officeart/2005/8/layout/list1"/>
    <dgm:cxn modelId="{1478D3BF-8FA7-4693-92C5-A5F6E625757C}" type="presParOf" srcId="{DADE33AF-377A-4C44-883A-B823E3B88F0B}" destId="{B8BFFE94-240C-420C-A773-776256B05D8B}" srcOrd="13" destOrd="0" presId="urn:microsoft.com/office/officeart/2005/8/layout/list1"/>
    <dgm:cxn modelId="{7B43D5EC-0212-4EC6-B63C-14E208403A4E}" type="presParOf" srcId="{DADE33AF-377A-4C44-883A-B823E3B88F0B}" destId="{3001B8DD-88B0-4C21-826C-BA2ED20A9A1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E19C8F-C3BE-4AF1-801C-9034B18AF89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914CAD7-407F-4037-8616-65C7330FA4CF}">
      <dgm:prSet phldrT="[Text]" custT="1"/>
      <dgm:spPr/>
      <dgm:t>
        <a:bodyPr/>
        <a:lstStyle/>
        <a:p>
          <a:pPr algn="just">
            <a:lnSpc>
              <a:spcPts val="2000"/>
            </a:lnSpc>
          </a:pPr>
          <a:r>
            <a:rPr lang="en-US" sz="2000" b="0" dirty="0" smtClean="0"/>
            <a:t>1.1 Please evaluate the quality of the Project leader’s research results, </a:t>
          </a:r>
          <a:r>
            <a:rPr lang="en-US" sz="2000" dirty="0" smtClean="0"/>
            <a:t>as they are revealed by the publications and/or patents list. The evaluation will look in particular to the articles in which the project leader is the main author. Please comment the Project leader’s originality of the results, their impact on the state of the art of the results in the field, as well as their relevancy for this project. </a:t>
          </a:r>
          <a:endParaRPr lang="en-US" sz="2000" dirty="0"/>
        </a:p>
      </dgm:t>
    </dgm:pt>
    <dgm:pt modelId="{4D940FD0-E255-476B-BF65-1089B282A2B0}" type="parTrans" cxnId="{56EFFC6D-913A-4E14-A72E-2BF1A394F6FB}">
      <dgm:prSet/>
      <dgm:spPr/>
      <dgm:t>
        <a:bodyPr/>
        <a:lstStyle/>
        <a:p>
          <a:endParaRPr lang="en-US" sz="2000"/>
        </a:p>
      </dgm:t>
    </dgm:pt>
    <dgm:pt modelId="{903456E6-32C8-4148-AD50-E55DEB110C00}" type="sibTrans" cxnId="{56EFFC6D-913A-4E14-A72E-2BF1A394F6FB}">
      <dgm:prSet/>
      <dgm:spPr/>
      <dgm:t>
        <a:bodyPr/>
        <a:lstStyle/>
        <a:p>
          <a:endParaRPr lang="en-US" sz="2000"/>
        </a:p>
      </dgm:t>
    </dgm:pt>
    <dgm:pt modelId="{86FA8AE2-7334-4779-8705-D2EB719BF126}">
      <dgm:prSet phldrT="[Text]" custT="1"/>
      <dgm:spPr/>
      <dgm:t>
        <a:bodyPr/>
        <a:lstStyle/>
        <a:p>
          <a:pPr algn="just">
            <a:lnSpc>
              <a:spcPts val="2100"/>
            </a:lnSpc>
          </a:pPr>
          <a:r>
            <a:rPr lang="en-US" sz="2000" b="0" dirty="0" smtClean="0"/>
            <a:t>1.2 Please evaluate the capacity of the Project leader to manage autonomously scientific activities as researcher, and also hers/his visibility at international level</a:t>
          </a:r>
          <a:r>
            <a:rPr lang="en-US" sz="2000" dirty="0" smtClean="0"/>
            <a:t>. Please comment the performance in publications of the Project leader, hers/his leadership, the capacity to raise funds, and the quality of the results obtained from the previous </a:t>
          </a:r>
          <a:r>
            <a:rPr lang="en-US" sz="2000" dirty="0" err="1" smtClean="0"/>
            <a:t>fundings</a:t>
          </a:r>
          <a:r>
            <a:rPr lang="en-US" sz="2000" dirty="0" smtClean="0"/>
            <a:t>, hers/his scientific visibility. Please consider only the results relevant for this project proposal. </a:t>
          </a:r>
          <a:endParaRPr lang="en-US" sz="2000" dirty="0"/>
        </a:p>
      </dgm:t>
    </dgm:pt>
    <dgm:pt modelId="{832790FC-E48B-4D1C-9D5C-9E3BF0EEB7C6}" type="parTrans" cxnId="{DA4DF84F-4F62-4E8B-BCFF-3C8622931335}">
      <dgm:prSet/>
      <dgm:spPr/>
      <dgm:t>
        <a:bodyPr/>
        <a:lstStyle/>
        <a:p>
          <a:endParaRPr lang="en-US" sz="2000"/>
        </a:p>
      </dgm:t>
    </dgm:pt>
    <dgm:pt modelId="{26E2089D-E5DE-4CED-8A26-A7D9A6615806}" type="sibTrans" cxnId="{DA4DF84F-4F62-4E8B-BCFF-3C8622931335}">
      <dgm:prSet/>
      <dgm:spPr/>
      <dgm:t>
        <a:bodyPr/>
        <a:lstStyle/>
        <a:p>
          <a:endParaRPr lang="en-US" sz="2000"/>
        </a:p>
      </dgm:t>
    </dgm:pt>
    <dgm:pt modelId="{77959F73-A4B8-459B-AB2E-00BF480278DC}" type="pres">
      <dgm:prSet presAssocID="{EBE19C8F-C3BE-4AF1-801C-9034B18AF89A}" presName="linear" presStyleCnt="0">
        <dgm:presLayoutVars>
          <dgm:dir/>
          <dgm:animLvl val="lvl"/>
          <dgm:resizeHandles val="exact"/>
        </dgm:presLayoutVars>
      </dgm:prSet>
      <dgm:spPr/>
      <dgm:t>
        <a:bodyPr/>
        <a:lstStyle/>
        <a:p>
          <a:endParaRPr lang="en-US"/>
        </a:p>
      </dgm:t>
    </dgm:pt>
    <dgm:pt modelId="{0DDB96D2-EB6E-4004-9CDC-B5FD0D080631}" type="pres">
      <dgm:prSet presAssocID="{1914CAD7-407F-4037-8616-65C7330FA4CF}" presName="parentLin" presStyleCnt="0"/>
      <dgm:spPr/>
    </dgm:pt>
    <dgm:pt modelId="{C9D7B380-8B38-41C8-8596-AD635F7379EF}" type="pres">
      <dgm:prSet presAssocID="{1914CAD7-407F-4037-8616-65C7330FA4CF}" presName="parentLeftMargin" presStyleLbl="node1" presStyleIdx="0" presStyleCnt="2"/>
      <dgm:spPr/>
      <dgm:t>
        <a:bodyPr/>
        <a:lstStyle/>
        <a:p>
          <a:endParaRPr lang="en-US"/>
        </a:p>
      </dgm:t>
    </dgm:pt>
    <dgm:pt modelId="{38046F36-2B57-4E1E-9C84-1A5CE53E40C8}" type="pres">
      <dgm:prSet presAssocID="{1914CAD7-407F-4037-8616-65C7330FA4CF}" presName="parentText" presStyleLbl="node1" presStyleIdx="0" presStyleCnt="2" custScaleX="137200" custScaleY="138284">
        <dgm:presLayoutVars>
          <dgm:chMax val="0"/>
          <dgm:bulletEnabled val="1"/>
        </dgm:presLayoutVars>
      </dgm:prSet>
      <dgm:spPr/>
      <dgm:t>
        <a:bodyPr/>
        <a:lstStyle/>
        <a:p>
          <a:endParaRPr lang="en-US"/>
        </a:p>
      </dgm:t>
    </dgm:pt>
    <dgm:pt modelId="{00FAF422-294E-44E1-856D-90E0D220E9A8}" type="pres">
      <dgm:prSet presAssocID="{1914CAD7-407F-4037-8616-65C7330FA4CF}" presName="negativeSpace" presStyleCnt="0"/>
      <dgm:spPr/>
    </dgm:pt>
    <dgm:pt modelId="{7384A29B-0848-49FB-962F-1002176EF23E}" type="pres">
      <dgm:prSet presAssocID="{1914CAD7-407F-4037-8616-65C7330FA4CF}" presName="childText" presStyleLbl="conFgAcc1" presStyleIdx="0" presStyleCnt="2">
        <dgm:presLayoutVars>
          <dgm:bulletEnabled val="1"/>
        </dgm:presLayoutVars>
      </dgm:prSet>
      <dgm:spPr/>
    </dgm:pt>
    <dgm:pt modelId="{F369D58D-DC65-4D21-B3A6-CE4C93AFCEA2}" type="pres">
      <dgm:prSet presAssocID="{903456E6-32C8-4148-AD50-E55DEB110C00}" presName="spaceBetweenRectangles" presStyleCnt="0"/>
      <dgm:spPr/>
    </dgm:pt>
    <dgm:pt modelId="{8A055411-CCFA-483A-BE99-428671C4F034}" type="pres">
      <dgm:prSet presAssocID="{86FA8AE2-7334-4779-8705-D2EB719BF126}" presName="parentLin" presStyleCnt="0"/>
      <dgm:spPr/>
    </dgm:pt>
    <dgm:pt modelId="{0A80F345-1D97-464F-94BD-3287E2FC66CD}" type="pres">
      <dgm:prSet presAssocID="{86FA8AE2-7334-4779-8705-D2EB719BF126}" presName="parentLeftMargin" presStyleLbl="node1" presStyleIdx="0" presStyleCnt="2"/>
      <dgm:spPr/>
      <dgm:t>
        <a:bodyPr/>
        <a:lstStyle/>
        <a:p>
          <a:endParaRPr lang="en-US"/>
        </a:p>
      </dgm:t>
    </dgm:pt>
    <dgm:pt modelId="{8DC4B48A-9E75-4B55-A493-49B27E54F4C2}" type="pres">
      <dgm:prSet presAssocID="{86FA8AE2-7334-4779-8705-D2EB719BF126}" presName="parentText" presStyleLbl="node1" presStyleIdx="1" presStyleCnt="2" custScaleX="137200" custScaleY="126949">
        <dgm:presLayoutVars>
          <dgm:chMax val="0"/>
          <dgm:bulletEnabled val="1"/>
        </dgm:presLayoutVars>
      </dgm:prSet>
      <dgm:spPr/>
      <dgm:t>
        <a:bodyPr/>
        <a:lstStyle/>
        <a:p>
          <a:endParaRPr lang="en-US"/>
        </a:p>
      </dgm:t>
    </dgm:pt>
    <dgm:pt modelId="{6CD14E2C-F7A1-4E17-A4DD-F97C63B42195}" type="pres">
      <dgm:prSet presAssocID="{86FA8AE2-7334-4779-8705-D2EB719BF126}" presName="negativeSpace" presStyleCnt="0"/>
      <dgm:spPr/>
    </dgm:pt>
    <dgm:pt modelId="{C5700DC4-5D85-46A2-AD72-E005161D7D1F}" type="pres">
      <dgm:prSet presAssocID="{86FA8AE2-7334-4779-8705-D2EB719BF126}" presName="childText" presStyleLbl="conFgAcc1" presStyleIdx="1" presStyleCnt="2">
        <dgm:presLayoutVars>
          <dgm:bulletEnabled val="1"/>
        </dgm:presLayoutVars>
      </dgm:prSet>
      <dgm:spPr/>
    </dgm:pt>
  </dgm:ptLst>
  <dgm:cxnLst>
    <dgm:cxn modelId="{18EC3A9D-5BC9-47E9-BC10-EDD2AB95A496}" type="presOf" srcId="{1914CAD7-407F-4037-8616-65C7330FA4CF}" destId="{38046F36-2B57-4E1E-9C84-1A5CE53E40C8}" srcOrd="1" destOrd="0" presId="urn:microsoft.com/office/officeart/2005/8/layout/list1"/>
    <dgm:cxn modelId="{985E9816-C151-4340-B4BE-07023E481025}" type="presOf" srcId="{86FA8AE2-7334-4779-8705-D2EB719BF126}" destId="{8DC4B48A-9E75-4B55-A493-49B27E54F4C2}" srcOrd="1" destOrd="0" presId="urn:microsoft.com/office/officeart/2005/8/layout/list1"/>
    <dgm:cxn modelId="{86E9C218-56E2-4FC2-BE36-5DCBEB951FFF}" type="presOf" srcId="{86FA8AE2-7334-4779-8705-D2EB719BF126}" destId="{0A80F345-1D97-464F-94BD-3287E2FC66CD}" srcOrd="0" destOrd="0" presId="urn:microsoft.com/office/officeart/2005/8/layout/list1"/>
    <dgm:cxn modelId="{56EFFC6D-913A-4E14-A72E-2BF1A394F6FB}" srcId="{EBE19C8F-C3BE-4AF1-801C-9034B18AF89A}" destId="{1914CAD7-407F-4037-8616-65C7330FA4CF}" srcOrd="0" destOrd="0" parTransId="{4D940FD0-E255-476B-BF65-1089B282A2B0}" sibTransId="{903456E6-32C8-4148-AD50-E55DEB110C00}"/>
    <dgm:cxn modelId="{DA4DF84F-4F62-4E8B-BCFF-3C8622931335}" srcId="{EBE19C8F-C3BE-4AF1-801C-9034B18AF89A}" destId="{86FA8AE2-7334-4779-8705-D2EB719BF126}" srcOrd="1" destOrd="0" parTransId="{832790FC-E48B-4D1C-9D5C-9E3BF0EEB7C6}" sibTransId="{26E2089D-E5DE-4CED-8A26-A7D9A6615806}"/>
    <dgm:cxn modelId="{A8D803B2-AA00-4E10-9B8E-2F8BB54AD72A}" type="presOf" srcId="{1914CAD7-407F-4037-8616-65C7330FA4CF}" destId="{C9D7B380-8B38-41C8-8596-AD635F7379EF}" srcOrd="0" destOrd="0" presId="urn:microsoft.com/office/officeart/2005/8/layout/list1"/>
    <dgm:cxn modelId="{78EF9195-AD82-4446-B41A-7629C0A669A3}" type="presOf" srcId="{EBE19C8F-C3BE-4AF1-801C-9034B18AF89A}" destId="{77959F73-A4B8-459B-AB2E-00BF480278DC}" srcOrd="0" destOrd="0" presId="urn:microsoft.com/office/officeart/2005/8/layout/list1"/>
    <dgm:cxn modelId="{334C3AD4-236A-47D6-81D9-2E822C0F5A7C}" type="presParOf" srcId="{77959F73-A4B8-459B-AB2E-00BF480278DC}" destId="{0DDB96D2-EB6E-4004-9CDC-B5FD0D080631}" srcOrd="0" destOrd="0" presId="urn:microsoft.com/office/officeart/2005/8/layout/list1"/>
    <dgm:cxn modelId="{BD745041-7C39-4930-B6F8-9CFF4733B240}" type="presParOf" srcId="{0DDB96D2-EB6E-4004-9CDC-B5FD0D080631}" destId="{C9D7B380-8B38-41C8-8596-AD635F7379EF}" srcOrd="0" destOrd="0" presId="urn:microsoft.com/office/officeart/2005/8/layout/list1"/>
    <dgm:cxn modelId="{1B09018B-D2BB-4544-AA4D-DBB9D4637551}" type="presParOf" srcId="{0DDB96D2-EB6E-4004-9CDC-B5FD0D080631}" destId="{38046F36-2B57-4E1E-9C84-1A5CE53E40C8}" srcOrd="1" destOrd="0" presId="urn:microsoft.com/office/officeart/2005/8/layout/list1"/>
    <dgm:cxn modelId="{7516C427-D410-4D66-AA70-726561A6CD5F}" type="presParOf" srcId="{77959F73-A4B8-459B-AB2E-00BF480278DC}" destId="{00FAF422-294E-44E1-856D-90E0D220E9A8}" srcOrd="1" destOrd="0" presId="urn:microsoft.com/office/officeart/2005/8/layout/list1"/>
    <dgm:cxn modelId="{F4FA8AD1-C34F-4C51-ABAF-360AF584F03B}" type="presParOf" srcId="{77959F73-A4B8-459B-AB2E-00BF480278DC}" destId="{7384A29B-0848-49FB-962F-1002176EF23E}" srcOrd="2" destOrd="0" presId="urn:microsoft.com/office/officeart/2005/8/layout/list1"/>
    <dgm:cxn modelId="{220A4C8E-EED4-4E7A-B2A0-EA256A3D8B22}" type="presParOf" srcId="{77959F73-A4B8-459B-AB2E-00BF480278DC}" destId="{F369D58D-DC65-4D21-B3A6-CE4C93AFCEA2}" srcOrd="3" destOrd="0" presId="urn:microsoft.com/office/officeart/2005/8/layout/list1"/>
    <dgm:cxn modelId="{8135ED25-79E4-437D-B661-E86BC482C877}" type="presParOf" srcId="{77959F73-A4B8-459B-AB2E-00BF480278DC}" destId="{8A055411-CCFA-483A-BE99-428671C4F034}" srcOrd="4" destOrd="0" presId="urn:microsoft.com/office/officeart/2005/8/layout/list1"/>
    <dgm:cxn modelId="{832A6745-87F9-4C83-A3CC-B6A86ABEE224}" type="presParOf" srcId="{8A055411-CCFA-483A-BE99-428671C4F034}" destId="{0A80F345-1D97-464F-94BD-3287E2FC66CD}" srcOrd="0" destOrd="0" presId="urn:microsoft.com/office/officeart/2005/8/layout/list1"/>
    <dgm:cxn modelId="{12B142E1-25F3-484A-874C-9DA03CE2FF0E}" type="presParOf" srcId="{8A055411-CCFA-483A-BE99-428671C4F034}" destId="{8DC4B48A-9E75-4B55-A493-49B27E54F4C2}" srcOrd="1" destOrd="0" presId="urn:microsoft.com/office/officeart/2005/8/layout/list1"/>
    <dgm:cxn modelId="{33DF15CB-468A-4D57-8E2F-0296EE7CFEAC}" type="presParOf" srcId="{77959F73-A4B8-459B-AB2E-00BF480278DC}" destId="{6CD14E2C-F7A1-4E17-A4DD-F97C63B42195}" srcOrd="5" destOrd="0" presId="urn:microsoft.com/office/officeart/2005/8/layout/list1"/>
    <dgm:cxn modelId="{A834B132-CF23-4F9E-9E86-5FDCBC24CCF2}" type="presParOf" srcId="{77959F73-A4B8-459B-AB2E-00BF480278DC}" destId="{C5700DC4-5D85-46A2-AD72-E005161D7D1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E19C8F-C3BE-4AF1-801C-9034B18AF89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914CAD7-407F-4037-8616-65C7330FA4CF}">
      <dgm:prSet phldrT="[Text]" custT="1"/>
      <dgm:spPr/>
      <dgm:t>
        <a:bodyPr/>
        <a:lstStyle/>
        <a:p>
          <a:pPr algn="just">
            <a:lnSpc>
              <a:spcPts val="2000"/>
            </a:lnSpc>
          </a:pPr>
          <a:r>
            <a:rPr lang="en-US" sz="1400" b="0" dirty="0" smtClean="0"/>
            <a:t>2.1 Please evaluate the general solution described in the project proposal in the current context and its potential impact in the future. Please comment the following aspects: (1) the significance and the degree of difficulty of the issue addressed; (2) the originality of the proposed solution according to the objectives; (3) the potential to move forward the knowledge in the field and to influence the direction of thinking and activity.</a:t>
          </a:r>
          <a:endParaRPr lang="en-US" sz="1400" dirty="0"/>
        </a:p>
      </dgm:t>
    </dgm:pt>
    <dgm:pt modelId="{4D940FD0-E255-476B-BF65-1089B282A2B0}" type="parTrans" cxnId="{56EFFC6D-913A-4E14-A72E-2BF1A394F6FB}">
      <dgm:prSet/>
      <dgm:spPr/>
      <dgm:t>
        <a:bodyPr/>
        <a:lstStyle/>
        <a:p>
          <a:endParaRPr lang="en-US" sz="1400"/>
        </a:p>
      </dgm:t>
    </dgm:pt>
    <dgm:pt modelId="{903456E6-32C8-4148-AD50-E55DEB110C00}" type="sibTrans" cxnId="{56EFFC6D-913A-4E14-A72E-2BF1A394F6FB}">
      <dgm:prSet/>
      <dgm:spPr/>
      <dgm:t>
        <a:bodyPr/>
        <a:lstStyle/>
        <a:p>
          <a:endParaRPr lang="en-US" sz="1400"/>
        </a:p>
      </dgm:t>
    </dgm:pt>
    <dgm:pt modelId="{86FA8AE2-7334-4779-8705-D2EB719BF126}">
      <dgm:prSet phldrT="[Text]" custT="1"/>
      <dgm:spPr/>
      <dgm:t>
        <a:bodyPr/>
        <a:lstStyle/>
        <a:p>
          <a:pPr algn="just">
            <a:lnSpc>
              <a:spcPts val="2100"/>
            </a:lnSpc>
          </a:pPr>
          <a:r>
            <a:rPr lang="en-US" sz="1400" b="0" dirty="0" smtClean="0"/>
            <a:t>2.2 Please evaluate the method and the work plan as defined in the project proposal as a concrete approach to reach the solution provided. Please comment how well are chosen the methods, the tools for planning and investigation, and the efficiency of the work plan related to the time and the resources proposed. Potential issues have been treated properly? There have been mentioned alternative approaches? There have been mentioned deliverables and what importance has been given to publication of the results in prestigious international journals? How do you assess the research project team structure and its functioning. </a:t>
          </a:r>
          <a:endParaRPr lang="en-US" sz="1400" dirty="0"/>
        </a:p>
      </dgm:t>
    </dgm:pt>
    <dgm:pt modelId="{832790FC-E48B-4D1C-9D5C-9E3BF0EEB7C6}" type="parTrans" cxnId="{DA4DF84F-4F62-4E8B-BCFF-3C8622931335}">
      <dgm:prSet/>
      <dgm:spPr/>
      <dgm:t>
        <a:bodyPr/>
        <a:lstStyle/>
        <a:p>
          <a:endParaRPr lang="en-US" sz="1400"/>
        </a:p>
      </dgm:t>
    </dgm:pt>
    <dgm:pt modelId="{26E2089D-E5DE-4CED-8A26-A7D9A6615806}" type="sibTrans" cxnId="{DA4DF84F-4F62-4E8B-BCFF-3C8622931335}">
      <dgm:prSet/>
      <dgm:spPr/>
      <dgm:t>
        <a:bodyPr/>
        <a:lstStyle/>
        <a:p>
          <a:endParaRPr lang="en-US" sz="1400"/>
        </a:p>
      </dgm:t>
    </dgm:pt>
    <dgm:pt modelId="{008A32DB-F91A-456D-993F-0AB52B69FECC}">
      <dgm:prSet custT="1"/>
      <dgm:spPr/>
      <dgm:t>
        <a:bodyPr/>
        <a:lstStyle/>
        <a:p>
          <a:r>
            <a:rPr lang="en-US" sz="1400" dirty="0" smtClean="0"/>
            <a:t>2.3 Please evaluate the adequacy of the budget proposal and suggest possible rectifications. Please comment the correspondence between the work plan and the proposed budget, and also the adequacy of the </a:t>
          </a:r>
          <a:r>
            <a:rPr lang="en-US" sz="1400" dirty="0" err="1" smtClean="0"/>
            <a:t>mobilities</a:t>
          </a:r>
          <a:r>
            <a:rPr lang="en-US" sz="1400" dirty="0" smtClean="0"/>
            <a:t> (conferences, working visits) and the infrastructure procurements included into the budget. </a:t>
          </a:r>
          <a:endParaRPr lang="en-US" sz="1400" dirty="0"/>
        </a:p>
      </dgm:t>
    </dgm:pt>
    <dgm:pt modelId="{19C89B1D-4FA9-4F8C-ACE1-0347BB0EEA42}" type="parTrans" cxnId="{F7E77262-0236-4571-9C6B-FA914BD25267}">
      <dgm:prSet/>
      <dgm:spPr/>
      <dgm:t>
        <a:bodyPr/>
        <a:lstStyle/>
        <a:p>
          <a:endParaRPr lang="en-US" sz="1400"/>
        </a:p>
      </dgm:t>
    </dgm:pt>
    <dgm:pt modelId="{C8A3EF45-9E18-4E29-AC0E-B618B531DC90}" type="sibTrans" cxnId="{F7E77262-0236-4571-9C6B-FA914BD25267}">
      <dgm:prSet/>
      <dgm:spPr/>
      <dgm:t>
        <a:bodyPr/>
        <a:lstStyle/>
        <a:p>
          <a:endParaRPr lang="en-US" sz="1400"/>
        </a:p>
      </dgm:t>
    </dgm:pt>
    <dgm:pt modelId="{77959F73-A4B8-459B-AB2E-00BF480278DC}" type="pres">
      <dgm:prSet presAssocID="{EBE19C8F-C3BE-4AF1-801C-9034B18AF89A}" presName="linear" presStyleCnt="0">
        <dgm:presLayoutVars>
          <dgm:dir/>
          <dgm:animLvl val="lvl"/>
          <dgm:resizeHandles val="exact"/>
        </dgm:presLayoutVars>
      </dgm:prSet>
      <dgm:spPr/>
      <dgm:t>
        <a:bodyPr/>
        <a:lstStyle/>
        <a:p>
          <a:endParaRPr lang="en-US"/>
        </a:p>
      </dgm:t>
    </dgm:pt>
    <dgm:pt modelId="{0DDB96D2-EB6E-4004-9CDC-B5FD0D080631}" type="pres">
      <dgm:prSet presAssocID="{1914CAD7-407F-4037-8616-65C7330FA4CF}" presName="parentLin" presStyleCnt="0"/>
      <dgm:spPr/>
    </dgm:pt>
    <dgm:pt modelId="{C9D7B380-8B38-41C8-8596-AD635F7379EF}" type="pres">
      <dgm:prSet presAssocID="{1914CAD7-407F-4037-8616-65C7330FA4CF}" presName="parentLeftMargin" presStyleLbl="node1" presStyleIdx="0" presStyleCnt="3"/>
      <dgm:spPr/>
      <dgm:t>
        <a:bodyPr/>
        <a:lstStyle/>
        <a:p>
          <a:endParaRPr lang="en-US"/>
        </a:p>
      </dgm:t>
    </dgm:pt>
    <dgm:pt modelId="{38046F36-2B57-4E1E-9C84-1A5CE53E40C8}" type="pres">
      <dgm:prSet presAssocID="{1914CAD7-407F-4037-8616-65C7330FA4CF}" presName="parentText" presStyleLbl="node1" presStyleIdx="0" presStyleCnt="3" custScaleX="137200" custScaleY="154878">
        <dgm:presLayoutVars>
          <dgm:chMax val="0"/>
          <dgm:bulletEnabled val="1"/>
        </dgm:presLayoutVars>
      </dgm:prSet>
      <dgm:spPr/>
      <dgm:t>
        <a:bodyPr/>
        <a:lstStyle/>
        <a:p>
          <a:endParaRPr lang="en-US"/>
        </a:p>
      </dgm:t>
    </dgm:pt>
    <dgm:pt modelId="{00FAF422-294E-44E1-856D-90E0D220E9A8}" type="pres">
      <dgm:prSet presAssocID="{1914CAD7-407F-4037-8616-65C7330FA4CF}" presName="negativeSpace" presStyleCnt="0"/>
      <dgm:spPr/>
    </dgm:pt>
    <dgm:pt modelId="{7384A29B-0848-49FB-962F-1002176EF23E}" type="pres">
      <dgm:prSet presAssocID="{1914CAD7-407F-4037-8616-65C7330FA4CF}" presName="childText" presStyleLbl="conFgAcc1" presStyleIdx="0" presStyleCnt="3">
        <dgm:presLayoutVars>
          <dgm:bulletEnabled val="1"/>
        </dgm:presLayoutVars>
      </dgm:prSet>
      <dgm:spPr/>
    </dgm:pt>
    <dgm:pt modelId="{F369D58D-DC65-4D21-B3A6-CE4C93AFCEA2}" type="pres">
      <dgm:prSet presAssocID="{903456E6-32C8-4148-AD50-E55DEB110C00}" presName="spaceBetweenRectangles" presStyleCnt="0"/>
      <dgm:spPr/>
    </dgm:pt>
    <dgm:pt modelId="{8A055411-CCFA-483A-BE99-428671C4F034}" type="pres">
      <dgm:prSet presAssocID="{86FA8AE2-7334-4779-8705-D2EB719BF126}" presName="parentLin" presStyleCnt="0"/>
      <dgm:spPr/>
    </dgm:pt>
    <dgm:pt modelId="{0A80F345-1D97-464F-94BD-3287E2FC66CD}" type="pres">
      <dgm:prSet presAssocID="{86FA8AE2-7334-4779-8705-D2EB719BF126}" presName="parentLeftMargin" presStyleLbl="node1" presStyleIdx="0" presStyleCnt="3"/>
      <dgm:spPr/>
      <dgm:t>
        <a:bodyPr/>
        <a:lstStyle/>
        <a:p>
          <a:endParaRPr lang="en-US"/>
        </a:p>
      </dgm:t>
    </dgm:pt>
    <dgm:pt modelId="{8DC4B48A-9E75-4B55-A493-49B27E54F4C2}" type="pres">
      <dgm:prSet presAssocID="{86FA8AE2-7334-4779-8705-D2EB719BF126}" presName="parentText" presStyleLbl="node1" presStyleIdx="1" presStyleCnt="3" custScaleX="137200" custScaleY="227762" custLinFactNeighborX="1935" custLinFactNeighborY="11270">
        <dgm:presLayoutVars>
          <dgm:chMax val="0"/>
          <dgm:bulletEnabled val="1"/>
        </dgm:presLayoutVars>
      </dgm:prSet>
      <dgm:spPr/>
      <dgm:t>
        <a:bodyPr/>
        <a:lstStyle/>
        <a:p>
          <a:endParaRPr lang="en-US"/>
        </a:p>
      </dgm:t>
    </dgm:pt>
    <dgm:pt modelId="{6CD14E2C-F7A1-4E17-A4DD-F97C63B42195}" type="pres">
      <dgm:prSet presAssocID="{86FA8AE2-7334-4779-8705-D2EB719BF126}" presName="negativeSpace" presStyleCnt="0"/>
      <dgm:spPr/>
    </dgm:pt>
    <dgm:pt modelId="{C5700DC4-5D85-46A2-AD72-E005161D7D1F}" type="pres">
      <dgm:prSet presAssocID="{86FA8AE2-7334-4779-8705-D2EB719BF126}" presName="childText" presStyleLbl="conFgAcc1" presStyleIdx="1" presStyleCnt="3">
        <dgm:presLayoutVars>
          <dgm:bulletEnabled val="1"/>
        </dgm:presLayoutVars>
      </dgm:prSet>
      <dgm:spPr/>
    </dgm:pt>
    <dgm:pt modelId="{1AC232B9-9A17-473F-A238-64FD834D4499}" type="pres">
      <dgm:prSet presAssocID="{26E2089D-E5DE-4CED-8A26-A7D9A6615806}" presName="spaceBetweenRectangles" presStyleCnt="0"/>
      <dgm:spPr/>
    </dgm:pt>
    <dgm:pt modelId="{719B7A46-5022-4DEA-A348-338A777B5A4C}" type="pres">
      <dgm:prSet presAssocID="{008A32DB-F91A-456D-993F-0AB52B69FECC}" presName="parentLin" presStyleCnt="0"/>
      <dgm:spPr/>
    </dgm:pt>
    <dgm:pt modelId="{52318FAC-D438-469B-8F4E-B4901B5823E5}" type="pres">
      <dgm:prSet presAssocID="{008A32DB-F91A-456D-993F-0AB52B69FECC}" presName="parentLeftMargin" presStyleLbl="node1" presStyleIdx="1" presStyleCnt="3"/>
      <dgm:spPr/>
      <dgm:t>
        <a:bodyPr/>
        <a:lstStyle/>
        <a:p>
          <a:endParaRPr lang="en-US"/>
        </a:p>
      </dgm:t>
    </dgm:pt>
    <dgm:pt modelId="{F5A8511D-7E37-4194-A6A8-8ADEB10E63B9}" type="pres">
      <dgm:prSet presAssocID="{008A32DB-F91A-456D-993F-0AB52B69FECC}" presName="parentText" presStyleLbl="node1" presStyleIdx="2" presStyleCnt="3" custScaleX="137200" custScaleY="172087" custLinFactNeighborX="1935" custLinFactNeighborY="13237">
        <dgm:presLayoutVars>
          <dgm:chMax val="0"/>
          <dgm:bulletEnabled val="1"/>
        </dgm:presLayoutVars>
      </dgm:prSet>
      <dgm:spPr/>
      <dgm:t>
        <a:bodyPr/>
        <a:lstStyle/>
        <a:p>
          <a:endParaRPr lang="en-US"/>
        </a:p>
      </dgm:t>
    </dgm:pt>
    <dgm:pt modelId="{5D16CD37-C070-4AFC-8054-21C6EA8A60B3}" type="pres">
      <dgm:prSet presAssocID="{008A32DB-F91A-456D-993F-0AB52B69FECC}" presName="negativeSpace" presStyleCnt="0"/>
      <dgm:spPr/>
    </dgm:pt>
    <dgm:pt modelId="{9F29A596-88AE-4B3F-8D5B-82E83C3DB4AD}" type="pres">
      <dgm:prSet presAssocID="{008A32DB-F91A-456D-993F-0AB52B69FECC}" presName="childText" presStyleLbl="conFgAcc1" presStyleIdx="2" presStyleCnt="3">
        <dgm:presLayoutVars>
          <dgm:bulletEnabled val="1"/>
        </dgm:presLayoutVars>
      </dgm:prSet>
      <dgm:spPr/>
    </dgm:pt>
  </dgm:ptLst>
  <dgm:cxnLst>
    <dgm:cxn modelId="{56EFFC6D-913A-4E14-A72E-2BF1A394F6FB}" srcId="{EBE19C8F-C3BE-4AF1-801C-9034B18AF89A}" destId="{1914CAD7-407F-4037-8616-65C7330FA4CF}" srcOrd="0" destOrd="0" parTransId="{4D940FD0-E255-476B-BF65-1089B282A2B0}" sibTransId="{903456E6-32C8-4148-AD50-E55DEB110C00}"/>
    <dgm:cxn modelId="{824DAB2E-34DD-48E5-9DAD-F01F8830C314}" type="presOf" srcId="{86FA8AE2-7334-4779-8705-D2EB719BF126}" destId="{8DC4B48A-9E75-4B55-A493-49B27E54F4C2}" srcOrd="1" destOrd="0" presId="urn:microsoft.com/office/officeart/2005/8/layout/list1"/>
    <dgm:cxn modelId="{995167D2-812E-422A-8CEE-0DF5D9F73326}" type="presOf" srcId="{1914CAD7-407F-4037-8616-65C7330FA4CF}" destId="{38046F36-2B57-4E1E-9C84-1A5CE53E40C8}" srcOrd="1" destOrd="0" presId="urn:microsoft.com/office/officeart/2005/8/layout/list1"/>
    <dgm:cxn modelId="{2CA98EC0-E95F-4608-A5D7-E1EFA4868748}" type="presOf" srcId="{008A32DB-F91A-456D-993F-0AB52B69FECC}" destId="{F5A8511D-7E37-4194-A6A8-8ADEB10E63B9}" srcOrd="1" destOrd="0" presId="urn:microsoft.com/office/officeart/2005/8/layout/list1"/>
    <dgm:cxn modelId="{9C75D33C-310D-4D87-9FBC-B425528E5A19}" type="presOf" srcId="{86FA8AE2-7334-4779-8705-D2EB719BF126}" destId="{0A80F345-1D97-464F-94BD-3287E2FC66CD}" srcOrd="0" destOrd="0" presId="urn:microsoft.com/office/officeart/2005/8/layout/list1"/>
    <dgm:cxn modelId="{F7E77262-0236-4571-9C6B-FA914BD25267}" srcId="{EBE19C8F-C3BE-4AF1-801C-9034B18AF89A}" destId="{008A32DB-F91A-456D-993F-0AB52B69FECC}" srcOrd="2" destOrd="0" parTransId="{19C89B1D-4FA9-4F8C-ACE1-0347BB0EEA42}" sibTransId="{C8A3EF45-9E18-4E29-AC0E-B618B531DC90}"/>
    <dgm:cxn modelId="{9B31DEDD-C6A0-46F7-AE23-C9F0DFE1ACCF}" type="presOf" srcId="{1914CAD7-407F-4037-8616-65C7330FA4CF}" destId="{C9D7B380-8B38-41C8-8596-AD635F7379EF}" srcOrd="0" destOrd="0" presId="urn:microsoft.com/office/officeart/2005/8/layout/list1"/>
    <dgm:cxn modelId="{1FA0B701-F004-47A2-8F9B-A66EE9AE1B0F}" type="presOf" srcId="{008A32DB-F91A-456D-993F-0AB52B69FECC}" destId="{52318FAC-D438-469B-8F4E-B4901B5823E5}" srcOrd="0" destOrd="0" presId="urn:microsoft.com/office/officeart/2005/8/layout/list1"/>
    <dgm:cxn modelId="{3AB62663-5CCC-417A-ACE7-392CCF2E8F59}" type="presOf" srcId="{EBE19C8F-C3BE-4AF1-801C-9034B18AF89A}" destId="{77959F73-A4B8-459B-AB2E-00BF480278DC}" srcOrd="0" destOrd="0" presId="urn:microsoft.com/office/officeart/2005/8/layout/list1"/>
    <dgm:cxn modelId="{DA4DF84F-4F62-4E8B-BCFF-3C8622931335}" srcId="{EBE19C8F-C3BE-4AF1-801C-9034B18AF89A}" destId="{86FA8AE2-7334-4779-8705-D2EB719BF126}" srcOrd="1" destOrd="0" parTransId="{832790FC-E48B-4D1C-9D5C-9E3BF0EEB7C6}" sibTransId="{26E2089D-E5DE-4CED-8A26-A7D9A6615806}"/>
    <dgm:cxn modelId="{2ED7B69D-71AD-4D5D-8FB2-FEBEFDACAF5B}" type="presParOf" srcId="{77959F73-A4B8-459B-AB2E-00BF480278DC}" destId="{0DDB96D2-EB6E-4004-9CDC-B5FD0D080631}" srcOrd="0" destOrd="0" presId="urn:microsoft.com/office/officeart/2005/8/layout/list1"/>
    <dgm:cxn modelId="{E0E7EF35-EAAA-4E49-AB48-C7A48477FBC0}" type="presParOf" srcId="{0DDB96D2-EB6E-4004-9CDC-B5FD0D080631}" destId="{C9D7B380-8B38-41C8-8596-AD635F7379EF}" srcOrd="0" destOrd="0" presId="urn:microsoft.com/office/officeart/2005/8/layout/list1"/>
    <dgm:cxn modelId="{0A3F80FE-558D-4D9B-BE2F-C611212185E2}" type="presParOf" srcId="{0DDB96D2-EB6E-4004-9CDC-B5FD0D080631}" destId="{38046F36-2B57-4E1E-9C84-1A5CE53E40C8}" srcOrd="1" destOrd="0" presId="urn:microsoft.com/office/officeart/2005/8/layout/list1"/>
    <dgm:cxn modelId="{42B70CBE-197E-4470-9B98-99183DE3D243}" type="presParOf" srcId="{77959F73-A4B8-459B-AB2E-00BF480278DC}" destId="{00FAF422-294E-44E1-856D-90E0D220E9A8}" srcOrd="1" destOrd="0" presId="urn:microsoft.com/office/officeart/2005/8/layout/list1"/>
    <dgm:cxn modelId="{CCCB7D46-39D2-4895-A000-054C25402B83}" type="presParOf" srcId="{77959F73-A4B8-459B-AB2E-00BF480278DC}" destId="{7384A29B-0848-49FB-962F-1002176EF23E}" srcOrd="2" destOrd="0" presId="urn:microsoft.com/office/officeart/2005/8/layout/list1"/>
    <dgm:cxn modelId="{4E6F72D7-A4A4-48C8-AD09-71D3E8D4703D}" type="presParOf" srcId="{77959F73-A4B8-459B-AB2E-00BF480278DC}" destId="{F369D58D-DC65-4D21-B3A6-CE4C93AFCEA2}" srcOrd="3" destOrd="0" presId="urn:microsoft.com/office/officeart/2005/8/layout/list1"/>
    <dgm:cxn modelId="{0952CF60-CE46-43D1-9E61-54707BF1BB8E}" type="presParOf" srcId="{77959F73-A4B8-459B-AB2E-00BF480278DC}" destId="{8A055411-CCFA-483A-BE99-428671C4F034}" srcOrd="4" destOrd="0" presId="urn:microsoft.com/office/officeart/2005/8/layout/list1"/>
    <dgm:cxn modelId="{5C6AFBDB-2020-41AE-85C5-3FE4D819A6C4}" type="presParOf" srcId="{8A055411-CCFA-483A-BE99-428671C4F034}" destId="{0A80F345-1D97-464F-94BD-3287E2FC66CD}" srcOrd="0" destOrd="0" presId="urn:microsoft.com/office/officeart/2005/8/layout/list1"/>
    <dgm:cxn modelId="{037FF362-340A-497B-B125-FCE782D4005B}" type="presParOf" srcId="{8A055411-CCFA-483A-BE99-428671C4F034}" destId="{8DC4B48A-9E75-4B55-A493-49B27E54F4C2}" srcOrd="1" destOrd="0" presId="urn:microsoft.com/office/officeart/2005/8/layout/list1"/>
    <dgm:cxn modelId="{F767614C-AC20-49BE-A833-B9A3C606F7AA}" type="presParOf" srcId="{77959F73-A4B8-459B-AB2E-00BF480278DC}" destId="{6CD14E2C-F7A1-4E17-A4DD-F97C63B42195}" srcOrd="5" destOrd="0" presId="urn:microsoft.com/office/officeart/2005/8/layout/list1"/>
    <dgm:cxn modelId="{5598EB15-F4D6-4FEA-B768-65D207D58661}" type="presParOf" srcId="{77959F73-A4B8-459B-AB2E-00BF480278DC}" destId="{C5700DC4-5D85-46A2-AD72-E005161D7D1F}" srcOrd="6" destOrd="0" presId="urn:microsoft.com/office/officeart/2005/8/layout/list1"/>
    <dgm:cxn modelId="{49D278A9-026F-4466-A6D6-BCD9D0F82CF3}" type="presParOf" srcId="{77959F73-A4B8-459B-AB2E-00BF480278DC}" destId="{1AC232B9-9A17-473F-A238-64FD834D4499}" srcOrd="7" destOrd="0" presId="urn:microsoft.com/office/officeart/2005/8/layout/list1"/>
    <dgm:cxn modelId="{8065A1E5-8DB1-4EB7-8665-C062A0F5D5F2}" type="presParOf" srcId="{77959F73-A4B8-459B-AB2E-00BF480278DC}" destId="{719B7A46-5022-4DEA-A348-338A777B5A4C}" srcOrd="8" destOrd="0" presId="urn:microsoft.com/office/officeart/2005/8/layout/list1"/>
    <dgm:cxn modelId="{99A3FD9C-640E-4745-BC86-C59009D36FCA}" type="presParOf" srcId="{719B7A46-5022-4DEA-A348-338A777B5A4C}" destId="{52318FAC-D438-469B-8F4E-B4901B5823E5}" srcOrd="0" destOrd="0" presId="urn:microsoft.com/office/officeart/2005/8/layout/list1"/>
    <dgm:cxn modelId="{3E688D4A-6EE7-4F5B-AACE-E7D6EE3543DC}" type="presParOf" srcId="{719B7A46-5022-4DEA-A348-338A777B5A4C}" destId="{F5A8511D-7E37-4194-A6A8-8ADEB10E63B9}" srcOrd="1" destOrd="0" presId="urn:microsoft.com/office/officeart/2005/8/layout/list1"/>
    <dgm:cxn modelId="{F64AB94D-5241-4F34-B3ED-3455B2F845EE}" type="presParOf" srcId="{77959F73-A4B8-459B-AB2E-00BF480278DC}" destId="{5D16CD37-C070-4AFC-8054-21C6EA8A60B3}" srcOrd="9" destOrd="0" presId="urn:microsoft.com/office/officeart/2005/8/layout/list1"/>
    <dgm:cxn modelId="{8603EE0B-3C12-4E19-9C6D-AD3CC5602068}" type="presParOf" srcId="{77959F73-A4B8-459B-AB2E-00BF480278DC}" destId="{9F29A596-88AE-4B3F-8D5B-82E83C3DB4A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14AEC-9E9B-4F4C-819D-55A99E66AB7F}">
      <dsp:nvSpPr>
        <dsp:cNvPr id="0" name=""/>
        <dsp:cNvSpPr/>
      </dsp:nvSpPr>
      <dsp:spPr>
        <a:xfrm>
          <a:off x="3613" y="684074"/>
          <a:ext cx="2173389" cy="2608067"/>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lvl="0" algn="r" defTabSz="800100">
            <a:lnSpc>
              <a:spcPct val="90000"/>
            </a:lnSpc>
            <a:spcBef>
              <a:spcPct val="0"/>
            </a:spcBef>
            <a:spcAft>
              <a:spcPct val="35000"/>
            </a:spcAft>
          </a:pPr>
          <a:r>
            <a:rPr lang="ro-RO" sz="1800" kern="1200" dirty="0" smtClean="0"/>
            <a:t>Activități</a:t>
          </a:r>
          <a:endParaRPr lang="en-US" sz="1800" kern="1200" dirty="0"/>
        </a:p>
      </dsp:txBody>
      <dsp:txXfrm rot="16200000">
        <a:off x="-848355" y="1536042"/>
        <a:ext cx="2138615" cy="434677"/>
      </dsp:txXfrm>
    </dsp:sp>
    <dsp:sp modelId="{A639BB7E-0EDB-4B50-B047-283776E222C7}">
      <dsp:nvSpPr>
        <dsp:cNvPr id="0" name=""/>
        <dsp:cNvSpPr/>
      </dsp:nvSpPr>
      <dsp:spPr>
        <a:xfrm>
          <a:off x="438291" y="684074"/>
          <a:ext cx="1619175" cy="260806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l" defTabSz="800100">
            <a:lnSpc>
              <a:spcPct val="90000"/>
            </a:lnSpc>
            <a:spcBef>
              <a:spcPct val="0"/>
            </a:spcBef>
            <a:spcAft>
              <a:spcPct val="35000"/>
            </a:spcAft>
          </a:pPr>
          <a:r>
            <a:rPr lang="ro-RO" sz="1800" kern="1200" dirty="0" smtClean="0"/>
            <a:t>Cercetare industrială</a:t>
          </a:r>
          <a:endParaRPr lang="en-US" sz="1800" kern="1200" dirty="0"/>
        </a:p>
      </dsp:txBody>
      <dsp:txXfrm>
        <a:off x="438291" y="684074"/>
        <a:ext cx="1619175" cy="2608067"/>
      </dsp:txXfrm>
    </dsp:sp>
    <dsp:sp modelId="{0682347A-3C2C-4FF0-BA1A-72A85C49B814}">
      <dsp:nvSpPr>
        <dsp:cNvPr id="0" name=""/>
        <dsp:cNvSpPr/>
      </dsp:nvSpPr>
      <dsp:spPr>
        <a:xfrm>
          <a:off x="2253071" y="684074"/>
          <a:ext cx="2173389" cy="2608067"/>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lvl="0" algn="r" defTabSz="800100">
            <a:lnSpc>
              <a:spcPct val="90000"/>
            </a:lnSpc>
            <a:spcBef>
              <a:spcPct val="0"/>
            </a:spcBef>
            <a:spcAft>
              <a:spcPct val="35000"/>
            </a:spcAft>
          </a:pPr>
          <a:r>
            <a:rPr lang="ro-RO" sz="1800" kern="1200" dirty="0" smtClean="0"/>
            <a:t>Activități</a:t>
          </a:r>
          <a:endParaRPr lang="en-US" sz="1800" kern="1200" dirty="0"/>
        </a:p>
      </dsp:txBody>
      <dsp:txXfrm rot="16200000">
        <a:off x="1401102" y="1536042"/>
        <a:ext cx="2138615" cy="434677"/>
      </dsp:txXfrm>
    </dsp:sp>
    <dsp:sp modelId="{A58E1E9D-8037-4A57-B104-F461A1EF10C7}">
      <dsp:nvSpPr>
        <dsp:cNvPr id="0" name=""/>
        <dsp:cNvSpPr/>
      </dsp:nvSpPr>
      <dsp:spPr>
        <a:xfrm rot="5400000">
          <a:off x="2072383" y="2755879"/>
          <a:ext cx="383110" cy="326008"/>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392AE8-38B4-49D2-B074-3B24B2F0500F}">
      <dsp:nvSpPr>
        <dsp:cNvPr id="0" name=""/>
        <dsp:cNvSpPr/>
      </dsp:nvSpPr>
      <dsp:spPr>
        <a:xfrm>
          <a:off x="2687749" y="684074"/>
          <a:ext cx="1619175" cy="260806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l" defTabSz="800100">
            <a:lnSpc>
              <a:spcPct val="90000"/>
            </a:lnSpc>
            <a:spcBef>
              <a:spcPct val="0"/>
            </a:spcBef>
            <a:spcAft>
              <a:spcPct val="35000"/>
            </a:spcAft>
          </a:pPr>
          <a:r>
            <a:rPr lang="ro-RO" sz="1800" kern="1200" dirty="0" smtClean="0"/>
            <a:t>Dezvoltare experimentală</a:t>
          </a:r>
          <a:endParaRPr lang="en-US" sz="1800" kern="1200" dirty="0"/>
        </a:p>
      </dsp:txBody>
      <dsp:txXfrm>
        <a:off x="2687749" y="684074"/>
        <a:ext cx="1619175" cy="2608067"/>
      </dsp:txXfrm>
    </dsp:sp>
    <dsp:sp modelId="{098FBAD2-48D2-42B1-A85A-BA778CCFA524}">
      <dsp:nvSpPr>
        <dsp:cNvPr id="0" name=""/>
        <dsp:cNvSpPr/>
      </dsp:nvSpPr>
      <dsp:spPr>
        <a:xfrm>
          <a:off x="4502530" y="684074"/>
          <a:ext cx="2173389" cy="2608067"/>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lvl="0" algn="r" defTabSz="800100">
            <a:lnSpc>
              <a:spcPct val="90000"/>
            </a:lnSpc>
            <a:spcBef>
              <a:spcPct val="0"/>
            </a:spcBef>
            <a:spcAft>
              <a:spcPct val="35000"/>
            </a:spcAft>
          </a:pPr>
          <a:r>
            <a:rPr lang="ro-RO" sz="1800" kern="1200" dirty="0" smtClean="0"/>
            <a:t>Activități</a:t>
          </a:r>
          <a:endParaRPr lang="en-US" sz="1800" kern="1200" dirty="0"/>
        </a:p>
      </dsp:txBody>
      <dsp:txXfrm rot="16200000">
        <a:off x="3650561" y="1536042"/>
        <a:ext cx="2138615" cy="434677"/>
      </dsp:txXfrm>
    </dsp:sp>
    <dsp:sp modelId="{034E0868-B95E-4DA1-90C6-90CDFCBF1E13}">
      <dsp:nvSpPr>
        <dsp:cNvPr id="0" name=""/>
        <dsp:cNvSpPr/>
      </dsp:nvSpPr>
      <dsp:spPr>
        <a:xfrm rot="5400000">
          <a:off x="4321842" y="2755879"/>
          <a:ext cx="383110" cy="326008"/>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42DDBB-EADF-4F9A-B723-5CE91FB606FD}">
      <dsp:nvSpPr>
        <dsp:cNvPr id="0" name=""/>
        <dsp:cNvSpPr/>
      </dsp:nvSpPr>
      <dsp:spPr>
        <a:xfrm>
          <a:off x="4937208" y="684074"/>
          <a:ext cx="1619175" cy="260806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lvl="0" algn="l" defTabSz="800100">
            <a:lnSpc>
              <a:spcPct val="90000"/>
            </a:lnSpc>
            <a:spcBef>
              <a:spcPct val="0"/>
            </a:spcBef>
            <a:spcAft>
              <a:spcPct val="35000"/>
            </a:spcAft>
          </a:pPr>
          <a:r>
            <a:rPr lang="ro-RO" sz="1800" kern="1200" dirty="0" smtClean="0"/>
            <a:t>A</a:t>
          </a:r>
          <a:r>
            <a:rPr lang="en-US" sz="1800" kern="1200" dirty="0" err="1" smtClean="0"/>
            <a:t>ctivităţi</a:t>
          </a:r>
          <a:r>
            <a:rPr lang="en-US" sz="1800" kern="1200" dirty="0" smtClean="0"/>
            <a:t> de </a:t>
          </a:r>
          <a:r>
            <a:rPr lang="en-US" sz="1800" kern="1200" dirty="0" err="1" smtClean="0"/>
            <a:t>inovare</a:t>
          </a:r>
          <a:endParaRPr lang="en-US" sz="1800" kern="1200" dirty="0"/>
        </a:p>
      </dsp:txBody>
      <dsp:txXfrm>
        <a:off x="4937208" y="684074"/>
        <a:ext cx="1619175" cy="2608067"/>
      </dsp:txXfrm>
    </dsp:sp>
    <dsp:sp modelId="{38141C7B-352D-429C-94C6-9B2517E1D6B3}">
      <dsp:nvSpPr>
        <dsp:cNvPr id="0" name=""/>
        <dsp:cNvSpPr/>
      </dsp:nvSpPr>
      <dsp:spPr>
        <a:xfrm>
          <a:off x="6751988" y="684074"/>
          <a:ext cx="2173389" cy="2608067"/>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lvl="0" algn="r" defTabSz="800100">
            <a:lnSpc>
              <a:spcPct val="90000"/>
            </a:lnSpc>
            <a:spcBef>
              <a:spcPct val="0"/>
            </a:spcBef>
            <a:spcAft>
              <a:spcPct val="35000"/>
            </a:spcAft>
          </a:pPr>
          <a:r>
            <a:rPr lang="ro-RO" sz="1800" kern="1200" dirty="0" smtClean="0"/>
            <a:t>Activități</a:t>
          </a:r>
          <a:endParaRPr lang="en-US" sz="1800" kern="1200" dirty="0"/>
        </a:p>
      </dsp:txBody>
      <dsp:txXfrm rot="16200000">
        <a:off x="5900020" y="1536042"/>
        <a:ext cx="2138615" cy="434677"/>
      </dsp:txXfrm>
    </dsp:sp>
    <dsp:sp modelId="{1629D46D-3E20-4F00-A3FC-07026FE9D588}">
      <dsp:nvSpPr>
        <dsp:cNvPr id="0" name=""/>
        <dsp:cNvSpPr/>
      </dsp:nvSpPr>
      <dsp:spPr>
        <a:xfrm rot="5400000">
          <a:off x="6571300" y="2755879"/>
          <a:ext cx="383110" cy="326008"/>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02C6A-733F-43FB-81DB-732E40389F98}">
      <dsp:nvSpPr>
        <dsp:cNvPr id="0" name=""/>
        <dsp:cNvSpPr/>
      </dsp:nvSpPr>
      <dsp:spPr>
        <a:xfrm>
          <a:off x="0" y="464019"/>
          <a:ext cx="715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E739E0-D29D-4FEF-AACE-16777D4EF22E}">
      <dsp:nvSpPr>
        <dsp:cNvPr id="0" name=""/>
        <dsp:cNvSpPr/>
      </dsp:nvSpPr>
      <dsp:spPr>
        <a:xfrm>
          <a:off x="340678" y="6459"/>
          <a:ext cx="6813567"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336" tIns="0" rIns="189336" bIns="0" numCol="1" spcCol="1270" anchor="ctr" anchorCtr="0">
          <a:noAutofit/>
        </a:bodyPr>
        <a:lstStyle/>
        <a:p>
          <a:pPr lvl="0" algn="just" defTabSz="800100">
            <a:lnSpc>
              <a:spcPts val="2100"/>
            </a:lnSpc>
            <a:spcBef>
              <a:spcPct val="0"/>
            </a:spcBef>
            <a:spcAft>
              <a:spcPct val="35000"/>
            </a:spcAft>
          </a:pPr>
          <a:r>
            <a:rPr lang="en-US" sz="1800" kern="1200" dirty="0" err="1" smtClean="0"/>
            <a:t>Prezentarea</a:t>
          </a:r>
          <a:r>
            <a:rPr lang="en-US" sz="1800" kern="1200" dirty="0" smtClean="0"/>
            <a:t> </a:t>
          </a:r>
          <a:r>
            <a:rPr lang="en-US" sz="1800" kern="1200" dirty="0" err="1" smtClean="0"/>
            <a:t>clară</a:t>
          </a:r>
          <a:r>
            <a:rPr lang="en-US" sz="1800" kern="1200" dirty="0" smtClean="0"/>
            <a:t> a </a:t>
          </a:r>
          <a:r>
            <a:rPr lang="en-US" sz="1800" kern="1200" dirty="0" err="1" smtClean="0"/>
            <a:t>necesității</a:t>
          </a:r>
          <a:r>
            <a:rPr lang="en-US" sz="1800" kern="1200" dirty="0" smtClean="0"/>
            <a:t> </a:t>
          </a:r>
          <a:r>
            <a:rPr lang="en-US" sz="1800" kern="1200" dirty="0" err="1" smtClean="0"/>
            <a:t>proiectului</a:t>
          </a:r>
          <a:r>
            <a:rPr lang="en-US" sz="1800" kern="1200" dirty="0" smtClean="0"/>
            <a:t> </a:t>
          </a:r>
          <a:r>
            <a:rPr lang="en-US" sz="1800" kern="1200" dirty="0" err="1" smtClean="0"/>
            <a:t>şi</a:t>
          </a:r>
          <a:r>
            <a:rPr lang="en-US" sz="1800" kern="1200" dirty="0" smtClean="0"/>
            <a:t> a </a:t>
          </a:r>
          <a:r>
            <a:rPr lang="en-US" sz="1800" kern="1200" dirty="0" err="1" smtClean="0"/>
            <a:t>caracterului</a:t>
          </a:r>
          <a:r>
            <a:rPr lang="en-US" sz="1800" kern="1200" dirty="0" smtClean="0"/>
            <a:t> </a:t>
          </a:r>
          <a:r>
            <a:rPr lang="en-US" sz="1800" kern="1200" dirty="0" err="1" smtClean="0"/>
            <a:t>inovativ</a:t>
          </a:r>
          <a:r>
            <a:rPr lang="en-US" sz="1800" kern="1200" dirty="0" smtClean="0"/>
            <a:t> </a:t>
          </a:r>
          <a:r>
            <a:rPr lang="en-US" sz="1800" kern="1200" dirty="0" err="1" smtClean="0"/>
            <a:t>în</a:t>
          </a:r>
          <a:r>
            <a:rPr lang="en-US" sz="1800" kern="1200" dirty="0" smtClean="0"/>
            <a:t> </a:t>
          </a:r>
          <a:r>
            <a:rPr lang="en-US" sz="1800" kern="1200" dirty="0" err="1" smtClean="0"/>
            <a:t>raport</a:t>
          </a:r>
          <a:r>
            <a:rPr lang="en-US" sz="1800" kern="1200" dirty="0" smtClean="0"/>
            <a:t> cu </a:t>
          </a:r>
          <a:r>
            <a:rPr lang="en-US" sz="1800" kern="1200" dirty="0" err="1" smtClean="0"/>
            <a:t>stadiul</a:t>
          </a:r>
          <a:r>
            <a:rPr lang="en-US" sz="1800" kern="1200" dirty="0" smtClean="0"/>
            <a:t> actual </a:t>
          </a:r>
          <a:r>
            <a:rPr lang="en-US" sz="1800" kern="1200" dirty="0" err="1" smtClean="0"/>
            <a:t>pe</a:t>
          </a:r>
          <a:r>
            <a:rPr lang="en-US" sz="1800" kern="1200" dirty="0" smtClean="0"/>
            <a:t> plan </a:t>
          </a:r>
          <a:r>
            <a:rPr lang="en-US" sz="1800" kern="1200" dirty="0" err="1" smtClean="0"/>
            <a:t>național</a:t>
          </a:r>
          <a:r>
            <a:rPr lang="en-US" sz="1800" kern="1200" dirty="0" smtClean="0"/>
            <a:t> </a:t>
          </a:r>
          <a:r>
            <a:rPr lang="en-US" sz="1800" kern="1200" dirty="0" err="1" smtClean="0"/>
            <a:t>şi</a:t>
          </a:r>
          <a:r>
            <a:rPr lang="en-US" sz="1800" kern="1200" dirty="0" smtClean="0"/>
            <a:t> </a:t>
          </a:r>
          <a:r>
            <a:rPr lang="en-US" sz="1800" kern="1200" dirty="0" err="1" smtClean="0"/>
            <a:t>internațional</a:t>
          </a:r>
          <a:r>
            <a:rPr lang="en-US" sz="1800" kern="1200" dirty="0" smtClean="0"/>
            <a:t>; </a:t>
          </a:r>
          <a:endParaRPr lang="en-US" sz="1800" kern="1200" dirty="0"/>
        </a:p>
      </dsp:txBody>
      <dsp:txXfrm>
        <a:off x="385350" y="51131"/>
        <a:ext cx="6724223" cy="825776"/>
      </dsp:txXfrm>
    </dsp:sp>
    <dsp:sp modelId="{53FE603A-1DAB-4532-967A-35B60096F79B}">
      <dsp:nvSpPr>
        <dsp:cNvPr id="0" name=""/>
        <dsp:cNvSpPr/>
      </dsp:nvSpPr>
      <dsp:spPr>
        <a:xfrm>
          <a:off x="0" y="1870179"/>
          <a:ext cx="715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C26CE7-F40D-45A6-A452-6C6264A1AD08}">
      <dsp:nvSpPr>
        <dsp:cNvPr id="0" name=""/>
        <dsp:cNvSpPr/>
      </dsp:nvSpPr>
      <dsp:spPr>
        <a:xfrm>
          <a:off x="340678" y="1412619"/>
          <a:ext cx="6813567"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336" tIns="0" rIns="189336" bIns="0" numCol="1" spcCol="1270" anchor="ctr" anchorCtr="0">
          <a:noAutofit/>
        </a:bodyPr>
        <a:lstStyle/>
        <a:p>
          <a:pPr lvl="0" algn="just" defTabSz="800100">
            <a:lnSpc>
              <a:spcPts val="2100"/>
            </a:lnSpc>
            <a:spcBef>
              <a:spcPct val="0"/>
            </a:spcBef>
            <a:spcAft>
              <a:spcPct val="35000"/>
            </a:spcAft>
          </a:pPr>
          <a:r>
            <a:rPr lang="en-US" sz="1800" kern="1200" dirty="0" err="1" smtClean="0"/>
            <a:t>Încadrarea</a:t>
          </a:r>
          <a:r>
            <a:rPr lang="en-US" sz="1800" kern="1200" dirty="0" smtClean="0"/>
            <a:t> </a:t>
          </a:r>
          <a:r>
            <a:rPr lang="en-US" sz="1800" kern="1200" dirty="0" err="1" smtClean="0"/>
            <a:t>corectă</a:t>
          </a:r>
          <a:r>
            <a:rPr lang="en-US" sz="1800" kern="1200" dirty="0" smtClean="0"/>
            <a:t> </a:t>
          </a:r>
          <a:r>
            <a:rPr lang="en-US" sz="1800" kern="1200" dirty="0" err="1" smtClean="0"/>
            <a:t>și</a:t>
          </a:r>
          <a:r>
            <a:rPr lang="en-US" sz="1800" kern="1200" dirty="0" smtClean="0"/>
            <a:t> </a:t>
          </a:r>
          <a:r>
            <a:rPr lang="en-US" sz="1800" kern="1200" dirty="0" err="1" smtClean="0"/>
            <a:t>argumentarea</a:t>
          </a:r>
          <a:r>
            <a:rPr lang="en-US" sz="1800" kern="1200" dirty="0" smtClean="0"/>
            <a:t> </a:t>
          </a:r>
          <a:r>
            <a:rPr lang="en-US" sz="1800" kern="1200" dirty="0" err="1" smtClean="0"/>
            <a:t>nivelului</a:t>
          </a:r>
          <a:r>
            <a:rPr lang="en-US" sz="1800" kern="1200" dirty="0" smtClean="0"/>
            <a:t> de </a:t>
          </a:r>
          <a:r>
            <a:rPr lang="en-US" sz="1800" kern="1200" dirty="0" err="1" smtClean="0"/>
            <a:t>maturitate</a:t>
          </a:r>
          <a:r>
            <a:rPr lang="en-US" sz="1800" kern="1200" dirty="0" smtClean="0"/>
            <a:t> </a:t>
          </a:r>
          <a:r>
            <a:rPr lang="en-US" sz="1800" kern="1200" dirty="0" err="1" smtClean="0"/>
            <a:t>tehnologică</a:t>
          </a:r>
          <a:r>
            <a:rPr lang="en-US" sz="1800" kern="1200" dirty="0" smtClean="0"/>
            <a:t> (TRL) la </a:t>
          </a:r>
          <a:r>
            <a:rPr lang="en-US" sz="1800" kern="1200" dirty="0" err="1" smtClean="0"/>
            <a:t>începutul</a:t>
          </a:r>
          <a:r>
            <a:rPr lang="en-US" sz="1800" kern="1200" dirty="0" smtClean="0"/>
            <a:t> </a:t>
          </a:r>
          <a:r>
            <a:rPr lang="en-US" sz="1800" kern="1200" dirty="0" err="1" smtClean="0"/>
            <a:t>proiectului</a:t>
          </a:r>
          <a:r>
            <a:rPr lang="en-US" sz="1800" kern="1200" dirty="0" smtClean="0"/>
            <a:t>, </a:t>
          </a:r>
          <a:r>
            <a:rPr lang="en-US" sz="1800" kern="1200" dirty="0" err="1" smtClean="0"/>
            <a:t>respectiv</a:t>
          </a:r>
          <a:r>
            <a:rPr lang="en-US" sz="1800" kern="1200" dirty="0" smtClean="0"/>
            <a:t> </a:t>
          </a:r>
          <a:r>
            <a:rPr lang="en-US" sz="1800" kern="1200" dirty="0" err="1" smtClean="0"/>
            <a:t>nivelul</a:t>
          </a:r>
          <a:r>
            <a:rPr lang="en-US" sz="1800" kern="1200" dirty="0" smtClean="0"/>
            <a:t> </a:t>
          </a:r>
          <a:r>
            <a:rPr lang="en-US" sz="1800" kern="1200" dirty="0" err="1" smtClean="0"/>
            <a:t>atins</a:t>
          </a:r>
          <a:r>
            <a:rPr lang="en-US" sz="1800" kern="1200" dirty="0" smtClean="0"/>
            <a:t> </a:t>
          </a:r>
          <a:r>
            <a:rPr lang="en-US" sz="1800" kern="1200" dirty="0" err="1" smtClean="0"/>
            <a:t>după</a:t>
          </a:r>
          <a:r>
            <a:rPr lang="en-US" sz="1800" kern="1200" dirty="0" smtClean="0"/>
            <a:t> </a:t>
          </a:r>
          <a:r>
            <a:rPr lang="en-US" sz="1800" kern="1200" dirty="0" err="1" smtClean="0"/>
            <a:t>implementarea</a:t>
          </a:r>
          <a:r>
            <a:rPr lang="en-US" sz="1800" kern="1200" dirty="0" smtClean="0"/>
            <a:t> </a:t>
          </a:r>
          <a:r>
            <a:rPr lang="en-US" sz="1800" kern="1200" dirty="0" err="1" smtClean="0"/>
            <a:t>proiectului</a:t>
          </a:r>
          <a:r>
            <a:rPr lang="en-US" sz="1800" kern="1200" dirty="0" smtClean="0"/>
            <a:t>; </a:t>
          </a:r>
          <a:endParaRPr lang="en-US" sz="1800" kern="1200" dirty="0"/>
        </a:p>
      </dsp:txBody>
      <dsp:txXfrm>
        <a:off x="385350" y="1457291"/>
        <a:ext cx="6724223" cy="825776"/>
      </dsp:txXfrm>
    </dsp:sp>
    <dsp:sp modelId="{A322C938-D450-49B7-B5A9-BBAF88ED5DCF}">
      <dsp:nvSpPr>
        <dsp:cNvPr id="0" name=""/>
        <dsp:cNvSpPr/>
      </dsp:nvSpPr>
      <dsp:spPr>
        <a:xfrm>
          <a:off x="0" y="3276340"/>
          <a:ext cx="7156000"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82AF0-2DA7-48E0-B5DB-EC37DB608954}">
      <dsp:nvSpPr>
        <dsp:cNvPr id="0" name=""/>
        <dsp:cNvSpPr/>
      </dsp:nvSpPr>
      <dsp:spPr>
        <a:xfrm>
          <a:off x="340678" y="2818780"/>
          <a:ext cx="6813567"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9336" tIns="0" rIns="189336" bIns="0" numCol="1" spcCol="1270" anchor="ctr" anchorCtr="0">
          <a:noAutofit/>
        </a:bodyPr>
        <a:lstStyle/>
        <a:p>
          <a:pPr lvl="0" algn="just" defTabSz="800100">
            <a:lnSpc>
              <a:spcPts val="2100"/>
            </a:lnSpc>
            <a:spcBef>
              <a:spcPct val="0"/>
            </a:spcBef>
            <a:spcAft>
              <a:spcPct val="35000"/>
            </a:spcAft>
          </a:pPr>
          <a:r>
            <a:rPr lang="pt-BR" sz="1800" kern="1200" dirty="0" smtClean="0"/>
            <a:t>Gradul de cunoaștere a provocărilor tehnologice existente. </a:t>
          </a:r>
          <a:endParaRPr lang="en-US" sz="1800" kern="1200" dirty="0"/>
        </a:p>
      </dsp:txBody>
      <dsp:txXfrm>
        <a:off x="385350" y="2863452"/>
        <a:ext cx="6724223" cy="82577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02C6A-733F-43FB-81DB-732E40389F98}">
      <dsp:nvSpPr>
        <dsp:cNvPr id="0" name=""/>
        <dsp:cNvSpPr/>
      </dsp:nvSpPr>
      <dsp:spPr>
        <a:xfrm>
          <a:off x="0" y="37696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E739E0-D29D-4FEF-AACE-16777D4EF22E}">
      <dsp:nvSpPr>
        <dsp:cNvPr id="0" name=""/>
        <dsp:cNvSpPr/>
      </dsp:nvSpPr>
      <dsp:spPr>
        <a:xfrm>
          <a:off x="373664" y="126042"/>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ts val="2100"/>
            </a:lnSpc>
            <a:spcBef>
              <a:spcPct val="0"/>
            </a:spcBef>
            <a:spcAft>
              <a:spcPct val="35000"/>
            </a:spcAft>
          </a:pPr>
          <a:r>
            <a:rPr lang="en-US" sz="1400" kern="1200" dirty="0" err="1" smtClean="0"/>
            <a:t>Claritatea</a:t>
          </a:r>
          <a:r>
            <a:rPr lang="en-US" sz="1400" kern="1200" dirty="0" smtClean="0"/>
            <a:t> </a:t>
          </a:r>
          <a:r>
            <a:rPr lang="en-US" sz="1400" kern="1200" dirty="0" err="1" smtClean="0"/>
            <a:t>activităților</a:t>
          </a:r>
          <a:r>
            <a:rPr lang="en-US" sz="1400" kern="1200" dirty="0" smtClean="0"/>
            <a:t> </a:t>
          </a:r>
          <a:r>
            <a:rPr lang="en-US" sz="1400" kern="1200" dirty="0" err="1" smtClean="0"/>
            <a:t>și</a:t>
          </a:r>
          <a:r>
            <a:rPr lang="en-US" sz="1400" kern="1200" dirty="0" smtClean="0"/>
            <a:t> a </a:t>
          </a:r>
          <a:r>
            <a:rPr lang="en-US" sz="1400" kern="1200" dirty="0" err="1" smtClean="0"/>
            <a:t>livrabilelor</a:t>
          </a:r>
          <a:r>
            <a:rPr lang="en-US" sz="1400" kern="1200" dirty="0" smtClean="0"/>
            <a:t> </a:t>
          </a:r>
          <a:r>
            <a:rPr lang="en-US" sz="1400" kern="1200" dirty="0" err="1" smtClean="0"/>
            <a:t>propuse</a:t>
          </a:r>
          <a:r>
            <a:rPr lang="en-US" sz="1400" kern="1200" dirty="0" smtClean="0"/>
            <a:t>; </a:t>
          </a:r>
          <a:endParaRPr lang="en-US" sz="1400" kern="1200" dirty="0"/>
        </a:p>
      </dsp:txBody>
      <dsp:txXfrm>
        <a:off x="398162" y="150540"/>
        <a:ext cx="7424287" cy="452844"/>
      </dsp:txXfrm>
    </dsp:sp>
    <dsp:sp modelId="{53FE603A-1DAB-4532-967A-35B60096F79B}">
      <dsp:nvSpPr>
        <dsp:cNvPr id="0" name=""/>
        <dsp:cNvSpPr/>
      </dsp:nvSpPr>
      <dsp:spPr>
        <a:xfrm>
          <a:off x="0" y="114808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C26CE7-F40D-45A6-A452-6C6264A1AD08}">
      <dsp:nvSpPr>
        <dsp:cNvPr id="0" name=""/>
        <dsp:cNvSpPr/>
      </dsp:nvSpPr>
      <dsp:spPr>
        <a:xfrm>
          <a:off x="373664" y="897163"/>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ts val="2100"/>
            </a:lnSpc>
            <a:spcBef>
              <a:spcPct val="0"/>
            </a:spcBef>
            <a:spcAft>
              <a:spcPct val="35000"/>
            </a:spcAft>
          </a:pPr>
          <a:r>
            <a:rPr lang="en-US" sz="1400" kern="1200" dirty="0" err="1" smtClean="0"/>
            <a:t>Justificarea</a:t>
          </a:r>
          <a:r>
            <a:rPr lang="en-US" sz="1400" kern="1200" dirty="0" smtClean="0"/>
            <a:t> </a:t>
          </a:r>
          <a:r>
            <a:rPr lang="en-US" sz="1400" kern="1200" dirty="0" err="1" smtClean="0"/>
            <a:t>bugetului</a:t>
          </a:r>
          <a:r>
            <a:rPr lang="en-US" sz="1400" kern="1200" dirty="0" smtClean="0"/>
            <a:t> </a:t>
          </a:r>
          <a:r>
            <a:rPr lang="en-US" sz="1400" kern="1200" dirty="0" err="1" smtClean="0"/>
            <a:t>și</a:t>
          </a:r>
          <a:r>
            <a:rPr lang="en-US" sz="1400" kern="1200" dirty="0" smtClean="0"/>
            <a:t> a </a:t>
          </a:r>
          <a:r>
            <a:rPr lang="en-US" sz="1400" kern="1200" dirty="0" err="1" smtClean="0"/>
            <a:t>calendarului</a:t>
          </a:r>
          <a:r>
            <a:rPr lang="en-US" sz="1400" kern="1200" dirty="0" smtClean="0"/>
            <a:t> </a:t>
          </a:r>
          <a:r>
            <a:rPr lang="en-US" sz="1400" kern="1200" dirty="0" err="1" smtClean="0"/>
            <a:t>estimativ</a:t>
          </a:r>
          <a:r>
            <a:rPr lang="en-US" sz="1400" kern="1200" dirty="0" smtClean="0"/>
            <a:t> de </a:t>
          </a:r>
          <a:r>
            <a:rPr lang="en-US" sz="1400" kern="1200" dirty="0" err="1" smtClean="0"/>
            <a:t>realizare</a:t>
          </a:r>
          <a:r>
            <a:rPr lang="en-US" sz="1400" kern="1200" dirty="0" smtClean="0"/>
            <a:t> a </a:t>
          </a:r>
          <a:r>
            <a:rPr lang="en-US" sz="1400" kern="1200" dirty="0" err="1" smtClean="0"/>
            <a:t>proiectului</a:t>
          </a:r>
          <a:r>
            <a:rPr lang="en-US" sz="1400" kern="1200" dirty="0" smtClean="0"/>
            <a:t> (</a:t>
          </a:r>
          <a:r>
            <a:rPr lang="en-US" sz="1400" kern="1200" dirty="0" err="1" smtClean="0"/>
            <a:t>raport</a:t>
          </a:r>
          <a:r>
            <a:rPr lang="en-US" sz="1400" kern="1200" dirty="0" smtClean="0"/>
            <a:t> </a:t>
          </a:r>
          <a:r>
            <a:rPr lang="en-US" sz="1400" kern="1200" dirty="0" err="1" smtClean="0"/>
            <a:t>resurse</a:t>
          </a:r>
          <a:r>
            <a:rPr lang="en-US" sz="1400" kern="1200" dirty="0" smtClean="0"/>
            <a:t>/</a:t>
          </a:r>
          <a:r>
            <a:rPr lang="en-US" sz="1400" kern="1200" dirty="0" err="1" smtClean="0"/>
            <a:t>timp</a:t>
          </a:r>
          <a:r>
            <a:rPr lang="en-US" sz="1400" kern="1200" dirty="0" smtClean="0"/>
            <a:t>/</a:t>
          </a:r>
          <a:r>
            <a:rPr lang="en-US" sz="1400" kern="1200" dirty="0" err="1" smtClean="0"/>
            <a:t>rezultate</a:t>
          </a:r>
          <a:r>
            <a:rPr lang="en-US" sz="1400" kern="1200" dirty="0" smtClean="0"/>
            <a:t>); </a:t>
          </a:r>
          <a:endParaRPr lang="en-US" sz="1400" kern="1200" dirty="0"/>
        </a:p>
      </dsp:txBody>
      <dsp:txXfrm>
        <a:off x="398162" y="921661"/>
        <a:ext cx="7424287" cy="452844"/>
      </dsp:txXfrm>
    </dsp:sp>
    <dsp:sp modelId="{A322C938-D450-49B7-B5A9-BBAF88ED5DCF}">
      <dsp:nvSpPr>
        <dsp:cNvPr id="0" name=""/>
        <dsp:cNvSpPr/>
      </dsp:nvSpPr>
      <dsp:spPr>
        <a:xfrm>
          <a:off x="0" y="191920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82AF0-2DA7-48E0-B5DB-EC37DB608954}">
      <dsp:nvSpPr>
        <dsp:cNvPr id="0" name=""/>
        <dsp:cNvSpPr/>
      </dsp:nvSpPr>
      <dsp:spPr>
        <a:xfrm>
          <a:off x="373664" y="1668282"/>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ts val="2100"/>
            </a:lnSpc>
            <a:spcBef>
              <a:spcPct val="0"/>
            </a:spcBef>
            <a:spcAft>
              <a:spcPct val="35000"/>
            </a:spcAft>
          </a:pPr>
          <a:r>
            <a:rPr lang="en-US" sz="1400" kern="1200" dirty="0" err="1" smtClean="0"/>
            <a:t>Definirea</a:t>
          </a:r>
          <a:r>
            <a:rPr lang="en-US" sz="1400" kern="1200" dirty="0" smtClean="0"/>
            <a:t> </a:t>
          </a:r>
          <a:r>
            <a:rPr lang="en-US" sz="1400" kern="1200" dirty="0" err="1" smtClean="0"/>
            <a:t>clară</a:t>
          </a:r>
          <a:r>
            <a:rPr lang="en-US" sz="1400" kern="1200" dirty="0" smtClean="0"/>
            <a:t> a </a:t>
          </a:r>
          <a:r>
            <a:rPr lang="en-US" sz="1400" kern="1200" dirty="0" err="1" smtClean="0"/>
            <a:t>rolului</a:t>
          </a:r>
          <a:r>
            <a:rPr lang="en-US" sz="1400" kern="1200" dirty="0" smtClean="0"/>
            <a:t> </a:t>
          </a:r>
          <a:r>
            <a:rPr lang="en-US" sz="1400" kern="1200" dirty="0" err="1" smtClean="0"/>
            <a:t>fiecărui</a:t>
          </a:r>
          <a:r>
            <a:rPr lang="en-US" sz="1400" kern="1200" dirty="0" smtClean="0"/>
            <a:t> </a:t>
          </a:r>
          <a:r>
            <a:rPr lang="en-US" sz="1400" kern="1200" dirty="0" err="1" smtClean="0"/>
            <a:t>membru</a:t>
          </a:r>
          <a:r>
            <a:rPr lang="en-US" sz="1400" kern="1200" dirty="0" smtClean="0"/>
            <a:t> </a:t>
          </a:r>
          <a:r>
            <a:rPr lang="en-US" sz="1400" kern="1200" dirty="0" err="1" smtClean="0"/>
            <a:t>în</a:t>
          </a:r>
          <a:r>
            <a:rPr lang="en-US" sz="1400" kern="1200" dirty="0" smtClean="0"/>
            <a:t> </a:t>
          </a:r>
          <a:r>
            <a:rPr lang="en-US" sz="1400" kern="1200" dirty="0" err="1" smtClean="0"/>
            <a:t>echipa</a:t>
          </a:r>
          <a:r>
            <a:rPr lang="en-US" sz="1400" kern="1200" dirty="0" smtClean="0"/>
            <a:t> de </a:t>
          </a:r>
          <a:r>
            <a:rPr lang="en-US" sz="1400" kern="1200" dirty="0" err="1" smtClean="0"/>
            <a:t>proiect</a:t>
          </a:r>
          <a:r>
            <a:rPr lang="en-US" sz="1400" kern="1200" dirty="0" smtClean="0"/>
            <a:t> de la </a:t>
          </a:r>
          <a:r>
            <a:rPr lang="en-US" sz="1400" kern="1200" dirty="0" err="1" smtClean="0"/>
            <a:t>coordonator</a:t>
          </a:r>
          <a:r>
            <a:rPr lang="en-US" sz="1400" kern="1200" dirty="0" smtClean="0"/>
            <a:t> </a:t>
          </a:r>
          <a:r>
            <a:rPr lang="en-US" sz="1400" kern="1200" dirty="0" err="1" smtClean="0"/>
            <a:t>şi</a:t>
          </a:r>
          <a:r>
            <a:rPr lang="en-US" sz="1400" kern="1200" dirty="0" smtClean="0"/>
            <a:t> a </a:t>
          </a:r>
          <a:r>
            <a:rPr lang="en-US" sz="1400" kern="1200" dirty="0" err="1" smtClean="0"/>
            <a:t>echipei</a:t>
          </a:r>
          <a:r>
            <a:rPr lang="en-US" sz="1400" kern="1200" dirty="0" smtClean="0"/>
            <a:t>/</a:t>
          </a:r>
          <a:r>
            <a:rPr lang="en-US" sz="1400" kern="1200" dirty="0" err="1" smtClean="0"/>
            <a:t>echipelor</a:t>
          </a:r>
          <a:r>
            <a:rPr lang="en-US" sz="1400" kern="1200" dirty="0" smtClean="0"/>
            <a:t> </a:t>
          </a:r>
          <a:r>
            <a:rPr lang="en-US" sz="1400" kern="1200" dirty="0" err="1" smtClean="0"/>
            <a:t>partenere</a:t>
          </a:r>
          <a:r>
            <a:rPr lang="en-US" sz="1400" kern="1200" dirty="0" smtClean="0"/>
            <a:t>; </a:t>
          </a:r>
          <a:endParaRPr lang="en-US" sz="1400" kern="1200" dirty="0"/>
        </a:p>
      </dsp:txBody>
      <dsp:txXfrm>
        <a:off x="398162" y="1692780"/>
        <a:ext cx="7424287" cy="452844"/>
      </dsp:txXfrm>
    </dsp:sp>
    <dsp:sp modelId="{99BE094A-33AF-4BFA-B0B6-7A5A93D3EBB9}">
      <dsp:nvSpPr>
        <dsp:cNvPr id="0" name=""/>
        <dsp:cNvSpPr/>
      </dsp:nvSpPr>
      <dsp:spPr>
        <a:xfrm>
          <a:off x="0" y="269032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3BD70E-9EBF-4A22-8CE6-98473AF33927}">
      <dsp:nvSpPr>
        <dsp:cNvPr id="0" name=""/>
        <dsp:cNvSpPr/>
      </dsp:nvSpPr>
      <dsp:spPr>
        <a:xfrm>
          <a:off x="373664" y="2439403"/>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ct val="90000"/>
            </a:lnSpc>
            <a:spcBef>
              <a:spcPct val="0"/>
            </a:spcBef>
            <a:spcAft>
              <a:spcPct val="35000"/>
            </a:spcAft>
          </a:pPr>
          <a:r>
            <a:rPr lang="en-US" sz="1400" kern="1200" dirty="0" err="1" smtClean="0"/>
            <a:t>Impactul</a:t>
          </a:r>
          <a:r>
            <a:rPr lang="en-US" sz="1400" kern="1200" dirty="0" smtClean="0"/>
            <a:t> </a:t>
          </a:r>
          <a:r>
            <a:rPr lang="en-US" sz="1400" kern="1200" dirty="0" err="1" smtClean="0"/>
            <a:t>și</a:t>
          </a:r>
          <a:r>
            <a:rPr lang="en-US" sz="1400" kern="1200" dirty="0" smtClean="0"/>
            <a:t> </a:t>
          </a:r>
          <a:r>
            <a:rPr lang="en-US" sz="1400" kern="1200" dirty="0" err="1" smtClean="0"/>
            <a:t>diseminarea</a:t>
          </a:r>
          <a:r>
            <a:rPr lang="en-US" sz="1400" kern="1200" dirty="0" smtClean="0"/>
            <a:t> </a:t>
          </a:r>
          <a:r>
            <a:rPr lang="en-US" sz="1400" kern="1200" dirty="0" err="1" smtClean="0"/>
            <a:t>rezultatelor</a:t>
          </a:r>
          <a:r>
            <a:rPr lang="en-US" sz="1400" kern="1200" dirty="0" smtClean="0"/>
            <a:t> </a:t>
          </a:r>
          <a:r>
            <a:rPr lang="en-US" sz="1400" kern="1200" dirty="0" err="1" smtClean="0"/>
            <a:t>proiectului</a:t>
          </a:r>
          <a:r>
            <a:rPr lang="en-US" sz="1400" kern="1200" dirty="0" smtClean="0"/>
            <a:t>; </a:t>
          </a:r>
          <a:r>
            <a:rPr lang="en-US" sz="1400" kern="1200" dirty="0" err="1" smtClean="0"/>
            <a:t>modul</a:t>
          </a:r>
          <a:r>
            <a:rPr lang="en-US" sz="1400" kern="1200" dirty="0" smtClean="0"/>
            <a:t> de </a:t>
          </a:r>
          <a:r>
            <a:rPr lang="en-US" sz="1400" kern="1200" dirty="0" err="1" smtClean="0"/>
            <a:t>reglementare</a:t>
          </a:r>
          <a:r>
            <a:rPr lang="en-US" sz="1400" kern="1200" dirty="0" smtClean="0"/>
            <a:t> a </a:t>
          </a:r>
          <a:r>
            <a:rPr lang="en-US" sz="1400" kern="1200" dirty="0" err="1" smtClean="0"/>
            <a:t>proprietății</a:t>
          </a:r>
          <a:r>
            <a:rPr lang="en-US" sz="1400" kern="1200" dirty="0" smtClean="0"/>
            <a:t> </a:t>
          </a:r>
          <a:r>
            <a:rPr lang="en-US" sz="1400" kern="1200" dirty="0" err="1" smtClean="0"/>
            <a:t>intelectuale</a:t>
          </a:r>
          <a:r>
            <a:rPr lang="en-US" sz="1400" kern="1200" dirty="0" smtClean="0"/>
            <a:t>; </a:t>
          </a:r>
          <a:endParaRPr lang="en-US" sz="1400" kern="1200" dirty="0"/>
        </a:p>
      </dsp:txBody>
      <dsp:txXfrm>
        <a:off x="398162" y="2463901"/>
        <a:ext cx="7424287" cy="452844"/>
      </dsp:txXfrm>
    </dsp:sp>
    <dsp:sp modelId="{E9131147-6679-4052-9819-9F8F83305108}">
      <dsp:nvSpPr>
        <dsp:cNvPr id="0" name=""/>
        <dsp:cNvSpPr/>
      </dsp:nvSpPr>
      <dsp:spPr>
        <a:xfrm>
          <a:off x="0" y="346144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AF15CE-92A0-4295-9DC4-0C19B0D70E8E}">
      <dsp:nvSpPr>
        <dsp:cNvPr id="0" name=""/>
        <dsp:cNvSpPr/>
      </dsp:nvSpPr>
      <dsp:spPr>
        <a:xfrm>
          <a:off x="373664" y="3210523"/>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ct val="90000"/>
            </a:lnSpc>
            <a:spcBef>
              <a:spcPct val="0"/>
            </a:spcBef>
            <a:spcAft>
              <a:spcPct val="35000"/>
            </a:spcAft>
          </a:pPr>
          <a:r>
            <a:rPr lang="en-US" sz="1400" kern="1200" dirty="0" err="1" smtClean="0"/>
            <a:t>Adecvanţa</a:t>
          </a:r>
          <a:r>
            <a:rPr lang="en-US" sz="1400" kern="1200" dirty="0" smtClean="0"/>
            <a:t> </a:t>
          </a:r>
          <a:r>
            <a:rPr lang="en-US" sz="1400" kern="1200" dirty="0" err="1" smtClean="0"/>
            <a:t>infrastructurii</a:t>
          </a:r>
          <a:r>
            <a:rPr lang="en-US" sz="1400" kern="1200" dirty="0" smtClean="0"/>
            <a:t> de </a:t>
          </a:r>
          <a:r>
            <a:rPr lang="en-US" sz="1400" kern="1200" dirty="0" err="1" smtClean="0"/>
            <a:t>cercetare</a:t>
          </a:r>
          <a:r>
            <a:rPr lang="en-US" sz="1400" kern="1200" dirty="0" smtClean="0"/>
            <a:t> </a:t>
          </a:r>
          <a:r>
            <a:rPr lang="en-US" sz="1400" kern="1200" dirty="0" err="1" smtClean="0"/>
            <a:t>existente</a:t>
          </a:r>
          <a:r>
            <a:rPr lang="en-US" sz="1400" kern="1200" dirty="0" smtClean="0"/>
            <a:t> </a:t>
          </a:r>
          <a:r>
            <a:rPr lang="en-US" sz="1400" kern="1200" dirty="0" err="1" smtClean="0"/>
            <a:t>pentru</a:t>
          </a:r>
          <a:r>
            <a:rPr lang="en-US" sz="1400" kern="1200" dirty="0" smtClean="0"/>
            <a:t> </a:t>
          </a:r>
          <a:r>
            <a:rPr lang="en-US" sz="1400" kern="1200" dirty="0" err="1" smtClean="0"/>
            <a:t>implementarea</a:t>
          </a:r>
          <a:r>
            <a:rPr lang="en-US" sz="1400" kern="1200" dirty="0" smtClean="0"/>
            <a:t> </a:t>
          </a:r>
          <a:r>
            <a:rPr lang="en-US" sz="1400" kern="1200" dirty="0" err="1" smtClean="0"/>
            <a:t>proiectului</a:t>
          </a:r>
          <a:r>
            <a:rPr lang="en-US" sz="1400" kern="1200" dirty="0" smtClean="0"/>
            <a:t>; </a:t>
          </a:r>
          <a:endParaRPr lang="en-US" sz="1400" kern="1200" dirty="0"/>
        </a:p>
      </dsp:txBody>
      <dsp:txXfrm>
        <a:off x="398162" y="3235021"/>
        <a:ext cx="7424287" cy="452844"/>
      </dsp:txXfrm>
    </dsp:sp>
    <dsp:sp modelId="{1CD7911D-383C-45AA-9CAD-25FF886AE8D7}">
      <dsp:nvSpPr>
        <dsp:cNvPr id="0" name=""/>
        <dsp:cNvSpPr/>
      </dsp:nvSpPr>
      <dsp:spPr>
        <a:xfrm>
          <a:off x="0" y="4232563"/>
          <a:ext cx="7848872"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AB865A-4DAF-40F6-9533-69CCE4CE42E3}">
      <dsp:nvSpPr>
        <dsp:cNvPr id="0" name=""/>
        <dsp:cNvSpPr/>
      </dsp:nvSpPr>
      <dsp:spPr>
        <a:xfrm>
          <a:off x="373664" y="3981643"/>
          <a:ext cx="7473283"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622300">
            <a:lnSpc>
              <a:spcPct val="90000"/>
            </a:lnSpc>
            <a:spcBef>
              <a:spcPct val="0"/>
            </a:spcBef>
            <a:spcAft>
              <a:spcPct val="35000"/>
            </a:spcAft>
          </a:pPr>
          <a:r>
            <a:rPr lang="en-US" sz="1400" kern="1200" dirty="0" err="1" smtClean="0"/>
            <a:t>Disponibilitatea</a:t>
          </a:r>
          <a:r>
            <a:rPr lang="en-US" sz="1400" kern="1200" dirty="0" smtClean="0"/>
            <a:t> </a:t>
          </a:r>
          <a:r>
            <a:rPr lang="en-US" sz="1400" kern="1200" dirty="0" err="1" smtClean="0"/>
            <a:t>surselor</a:t>
          </a:r>
          <a:r>
            <a:rPr lang="en-US" sz="1400" kern="1200" dirty="0" smtClean="0"/>
            <a:t> de </a:t>
          </a:r>
          <a:r>
            <a:rPr lang="en-US" sz="1400" kern="1200" dirty="0" err="1" smtClean="0"/>
            <a:t>cofinanțare</a:t>
          </a:r>
          <a:r>
            <a:rPr lang="en-US" sz="1400" kern="1200" dirty="0" smtClean="0"/>
            <a:t> </a:t>
          </a:r>
          <a:r>
            <a:rPr lang="en-US" sz="1400" kern="1200" dirty="0" err="1" smtClean="0"/>
            <a:t>pentru</a:t>
          </a:r>
          <a:r>
            <a:rPr lang="en-US" sz="1400" kern="1200" dirty="0" smtClean="0"/>
            <a:t> </a:t>
          </a:r>
          <a:r>
            <a:rPr lang="en-US" sz="1400" kern="1200" dirty="0" err="1" smtClean="0"/>
            <a:t>contribuția</a:t>
          </a:r>
          <a:r>
            <a:rPr lang="en-US" sz="1400" kern="1200" dirty="0" smtClean="0"/>
            <a:t> </a:t>
          </a:r>
          <a:r>
            <a:rPr lang="en-US" sz="1400" kern="1200" dirty="0" err="1" smtClean="0"/>
            <a:t>proprie</a:t>
          </a:r>
          <a:r>
            <a:rPr lang="en-US" sz="1400" kern="1200" dirty="0" smtClean="0"/>
            <a:t> a </a:t>
          </a:r>
          <a:r>
            <a:rPr lang="en-US" sz="1400" kern="1200" dirty="0" err="1" smtClean="0"/>
            <a:t>întreprinderii</a:t>
          </a:r>
          <a:r>
            <a:rPr lang="en-US" sz="1400" kern="1200" dirty="0" smtClean="0"/>
            <a:t>/</a:t>
          </a:r>
          <a:r>
            <a:rPr lang="en-US" sz="1400" kern="1200" dirty="0" err="1" smtClean="0"/>
            <a:t>întreprinderilor</a:t>
          </a:r>
          <a:r>
            <a:rPr lang="en-US" sz="1400" kern="1200" dirty="0" smtClean="0"/>
            <a:t>. </a:t>
          </a:r>
          <a:endParaRPr lang="en-US" sz="1400" kern="1200" dirty="0"/>
        </a:p>
      </dsp:txBody>
      <dsp:txXfrm>
        <a:off x="398162" y="4006141"/>
        <a:ext cx="7424287" cy="45284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02C6A-733F-43FB-81DB-732E40389F98}">
      <dsp:nvSpPr>
        <dsp:cNvPr id="0" name=""/>
        <dsp:cNvSpPr/>
      </dsp:nvSpPr>
      <dsp:spPr>
        <a:xfrm>
          <a:off x="0" y="415482"/>
          <a:ext cx="7848872"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E739E0-D29D-4FEF-AACE-16777D4EF22E}">
      <dsp:nvSpPr>
        <dsp:cNvPr id="0" name=""/>
        <dsp:cNvSpPr/>
      </dsp:nvSpPr>
      <dsp:spPr>
        <a:xfrm>
          <a:off x="373664" y="16962"/>
          <a:ext cx="7473283"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800100">
            <a:lnSpc>
              <a:spcPts val="2100"/>
            </a:lnSpc>
            <a:spcBef>
              <a:spcPct val="0"/>
            </a:spcBef>
            <a:spcAft>
              <a:spcPct val="35000"/>
            </a:spcAft>
          </a:pPr>
          <a:r>
            <a:rPr lang="en-US" sz="1800" kern="1200" dirty="0" err="1" smtClean="0"/>
            <a:t>Descrierea</a:t>
          </a:r>
          <a:r>
            <a:rPr lang="en-US" sz="1800" kern="1200" dirty="0" smtClean="0"/>
            <a:t> </a:t>
          </a:r>
          <a:r>
            <a:rPr lang="en-US" sz="1800" kern="1200" dirty="0" err="1" smtClean="0"/>
            <a:t>întreprinderii</a:t>
          </a:r>
          <a:r>
            <a:rPr lang="en-US" sz="1800" kern="1200" dirty="0" smtClean="0"/>
            <a:t> </a:t>
          </a:r>
          <a:r>
            <a:rPr lang="en-US" sz="1800" kern="1200" dirty="0" err="1" smtClean="0"/>
            <a:t>coordonatoare</a:t>
          </a:r>
          <a:r>
            <a:rPr lang="en-US" sz="1800" kern="1200" dirty="0" smtClean="0"/>
            <a:t>; </a:t>
          </a:r>
          <a:endParaRPr lang="en-US" sz="1800" kern="1200" dirty="0"/>
        </a:p>
      </dsp:txBody>
      <dsp:txXfrm>
        <a:off x="412572" y="55870"/>
        <a:ext cx="7395467" cy="719224"/>
      </dsp:txXfrm>
    </dsp:sp>
    <dsp:sp modelId="{53FE603A-1DAB-4532-967A-35B60096F79B}">
      <dsp:nvSpPr>
        <dsp:cNvPr id="0" name=""/>
        <dsp:cNvSpPr/>
      </dsp:nvSpPr>
      <dsp:spPr>
        <a:xfrm>
          <a:off x="0" y="1640202"/>
          <a:ext cx="7848872"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C26CE7-F40D-45A6-A452-6C6264A1AD08}">
      <dsp:nvSpPr>
        <dsp:cNvPr id="0" name=""/>
        <dsp:cNvSpPr/>
      </dsp:nvSpPr>
      <dsp:spPr>
        <a:xfrm>
          <a:off x="373664" y="1241682"/>
          <a:ext cx="7473283"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800100">
            <a:lnSpc>
              <a:spcPts val="2100"/>
            </a:lnSpc>
            <a:spcBef>
              <a:spcPct val="0"/>
            </a:spcBef>
            <a:spcAft>
              <a:spcPct val="35000"/>
            </a:spcAft>
          </a:pPr>
          <a:r>
            <a:rPr lang="en-US" sz="1800" kern="1200" dirty="0" err="1" smtClean="0"/>
            <a:t>Fundamentarea</a:t>
          </a:r>
          <a:r>
            <a:rPr lang="en-US" sz="1800" kern="1200" dirty="0" smtClean="0"/>
            <a:t> </a:t>
          </a:r>
          <a:r>
            <a:rPr lang="en-US" sz="1800" kern="1200" dirty="0" err="1" smtClean="0"/>
            <a:t>planului</a:t>
          </a:r>
          <a:r>
            <a:rPr lang="en-US" sz="1800" kern="1200" dirty="0" smtClean="0"/>
            <a:t> de </a:t>
          </a:r>
          <a:r>
            <a:rPr lang="en-US" sz="1800" kern="1200" dirty="0" err="1" smtClean="0"/>
            <a:t>afaceri</a:t>
          </a:r>
          <a:r>
            <a:rPr lang="en-US" sz="1800" kern="1200" dirty="0" smtClean="0"/>
            <a:t> (</a:t>
          </a:r>
          <a:r>
            <a:rPr lang="en-US" sz="1800" kern="1200" dirty="0" err="1" smtClean="0"/>
            <a:t>descrierea</a:t>
          </a:r>
          <a:r>
            <a:rPr lang="en-US" sz="1800" kern="1200" dirty="0" smtClean="0"/>
            <a:t> </a:t>
          </a:r>
          <a:r>
            <a:rPr lang="en-US" sz="1800" kern="1200" dirty="0" err="1" smtClean="0"/>
            <a:t>clară</a:t>
          </a:r>
          <a:r>
            <a:rPr lang="en-US" sz="1800" kern="1200" dirty="0" smtClean="0"/>
            <a:t> a </a:t>
          </a:r>
          <a:r>
            <a:rPr lang="en-US" sz="1800" kern="1200" dirty="0" err="1" smtClean="0"/>
            <a:t>pieţei</a:t>
          </a:r>
          <a:r>
            <a:rPr lang="en-US" sz="1800" kern="1200" dirty="0" smtClean="0"/>
            <a:t> </a:t>
          </a:r>
          <a:r>
            <a:rPr lang="en-US" sz="1800" kern="1200" dirty="0" err="1" smtClean="0"/>
            <a:t>specifice</a:t>
          </a:r>
          <a:r>
            <a:rPr lang="en-US" sz="1800" kern="1200" dirty="0" smtClean="0"/>
            <a:t>, </a:t>
          </a:r>
          <a:r>
            <a:rPr lang="en-US" sz="1800" kern="1200" dirty="0" err="1" smtClean="0"/>
            <a:t>calitatea</a:t>
          </a:r>
          <a:r>
            <a:rPr lang="en-US" sz="1800" kern="1200" dirty="0" smtClean="0"/>
            <a:t> </a:t>
          </a:r>
          <a:r>
            <a:rPr lang="en-US" sz="1800" kern="1200" dirty="0" err="1" smtClean="0"/>
            <a:t>planului</a:t>
          </a:r>
          <a:r>
            <a:rPr lang="en-US" sz="1800" kern="1200" dirty="0" smtClean="0"/>
            <a:t> de marketing); </a:t>
          </a:r>
          <a:endParaRPr lang="en-US" sz="1800" kern="1200" dirty="0"/>
        </a:p>
      </dsp:txBody>
      <dsp:txXfrm>
        <a:off x="412572" y="1280590"/>
        <a:ext cx="7395467" cy="719224"/>
      </dsp:txXfrm>
    </dsp:sp>
    <dsp:sp modelId="{A322C938-D450-49B7-B5A9-BBAF88ED5DCF}">
      <dsp:nvSpPr>
        <dsp:cNvPr id="0" name=""/>
        <dsp:cNvSpPr/>
      </dsp:nvSpPr>
      <dsp:spPr>
        <a:xfrm>
          <a:off x="0" y="2864923"/>
          <a:ext cx="7848872"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82AF0-2DA7-48E0-B5DB-EC37DB608954}">
      <dsp:nvSpPr>
        <dsp:cNvPr id="0" name=""/>
        <dsp:cNvSpPr/>
      </dsp:nvSpPr>
      <dsp:spPr>
        <a:xfrm>
          <a:off x="373664" y="2466403"/>
          <a:ext cx="7473283"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800100">
            <a:lnSpc>
              <a:spcPts val="2100"/>
            </a:lnSpc>
            <a:spcBef>
              <a:spcPct val="0"/>
            </a:spcBef>
            <a:spcAft>
              <a:spcPct val="35000"/>
            </a:spcAft>
          </a:pPr>
          <a:r>
            <a:rPr lang="en-US" sz="1800" kern="1200" dirty="0" err="1" smtClean="0"/>
            <a:t>Justificarea</a:t>
          </a:r>
          <a:r>
            <a:rPr lang="en-US" sz="1800" kern="1200" dirty="0" smtClean="0"/>
            <a:t> </a:t>
          </a:r>
          <a:r>
            <a:rPr lang="en-US" sz="1800" kern="1200" dirty="0" err="1" smtClean="0"/>
            <a:t>previziunilor</a:t>
          </a:r>
          <a:r>
            <a:rPr lang="en-US" sz="1800" kern="1200" dirty="0" smtClean="0"/>
            <a:t> </a:t>
          </a:r>
          <a:r>
            <a:rPr lang="en-US" sz="1800" kern="1200" dirty="0" err="1" smtClean="0"/>
            <a:t>financiare</a:t>
          </a:r>
          <a:r>
            <a:rPr lang="en-US" sz="1800" kern="1200" dirty="0" smtClean="0"/>
            <a:t> </a:t>
          </a:r>
          <a:r>
            <a:rPr lang="en-US" sz="1800" kern="1200" dirty="0" err="1" smtClean="0"/>
            <a:t>în</a:t>
          </a:r>
          <a:r>
            <a:rPr lang="en-US" sz="1800" kern="1200" dirty="0" smtClean="0"/>
            <a:t> </a:t>
          </a:r>
          <a:r>
            <a:rPr lang="en-US" sz="1800" kern="1200" dirty="0" err="1" smtClean="0"/>
            <a:t>concordanţă</a:t>
          </a:r>
          <a:r>
            <a:rPr lang="en-US" sz="1800" kern="1200" dirty="0" smtClean="0"/>
            <a:t> cu </a:t>
          </a:r>
          <a:r>
            <a:rPr lang="en-US" sz="1800" kern="1200" dirty="0" err="1" smtClean="0"/>
            <a:t>activităţile</a:t>
          </a:r>
          <a:r>
            <a:rPr lang="en-US" sz="1800" kern="1200" dirty="0" smtClean="0"/>
            <a:t> </a:t>
          </a:r>
          <a:r>
            <a:rPr lang="en-US" sz="1800" kern="1200" dirty="0" err="1" smtClean="0"/>
            <a:t>proiectului</a:t>
          </a:r>
          <a:r>
            <a:rPr lang="en-US" sz="1800" kern="1200" dirty="0" smtClean="0"/>
            <a:t> </a:t>
          </a:r>
          <a:r>
            <a:rPr lang="en-US" sz="1800" kern="1200" dirty="0" err="1" smtClean="0"/>
            <a:t>şi</a:t>
          </a:r>
          <a:r>
            <a:rPr lang="en-US" sz="1800" kern="1200" dirty="0" smtClean="0"/>
            <a:t> </a:t>
          </a:r>
          <a:r>
            <a:rPr lang="en-US" sz="1800" kern="1200" dirty="0" err="1" smtClean="0"/>
            <a:t>situaţia</a:t>
          </a:r>
          <a:r>
            <a:rPr lang="en-US" sz="1800" kern="1200" dirty="0" smtClean="0"/>
            <a:t> </a:t>
          </a:r>
          <a:r>
            <a:rPr lang="en-US" sz="1800" kern="1200" dirty="0" err="1" smtClean="0"/>
            <a:t>financiară</a:t>
          </a:r>
          <a:r>
            <a:rPr lang="en-US" sz="1800" kern="1200" dirty="0" smtClean="0"/>
            <a:t> a </a:t>
          </a:r>
          <a:r>
            <a:rPr lang="en-US" sz="1800" kern="1200" dirty="0" err="1" smtClean="0"/>
            <a:t>firmei</a:t>
          </a:r>
          <a:r>
            <a:rPr lang="en-US" sz="1800" kern="1200" dirty="0" smtClean="0"/>
            <a:t>; </a:t>
          </a:r>
          <a:endParaRPr lang="en-US" sz="1800" kern="1200" dirty="0"/>
        </a:p>
      </dsp:txBody>
      <dsp:txXfrm>
        <a:off x="412572" y="2505311"/>
        <a:ext cx="7395467" cy="719224"/>
      </dsp:txXfrm>
    </dsp:sp>
    <dsp:sp modelId="{99BE094A-33AF-4BFA-B0B6-7A5A93D3EBB9}">
      <dsp:nvSpPr>
        <dsp:cNvPr id="0" name=""/>
        <dsp:cNvSpPr/>
      </dsp:nvSpPr>
      <dsp:spPr>
        <a:xfrm>
          <a:off x="0" y="4089643"/>
          <a:ext cx="7848872"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3BD70E-9EBF-4A22-8CE6-98473AF33927}">
      <dsp:nvSpPr>
        <dsp:cNvPr id="0" name=""/>
        <dsp:cNvSpPr/>
      </dsp:nvSpPr>
      <dsp:spPr>
        <a:xfrm>
          <a:off x="373664" y="3691123"/>
          <a:ext cx="7473283"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just" defTabSz="800100">
            <a:lnSpc>
              <a:spcPct val="90000"/>
            </a:lnSpc>
            <a:spcBef>
              <a:spcPct val="0"/>
            </a:spcBef>
            <a:spcAft>
              <a:spcPct val="35000"/>
            </a:spcAft>
          </a:pPr>
          <a:r>
            <a:rPr lang="en-US" sz="1800" kern="1200" dirty="0" err="1" smtClean="0"/>
            <a:t>Oportunitatea</a:t>
          </a:r>
          <a:r>
            <a:rPr lang="en-US" sz="1800" kern="1200" dirty="0" smtClean="0"/>
            <a:t> de </a:t>
          </a:r>
          <a:r>
            <a:rPr lang="en-US" sz="1800" kern="1200" dirty="0" err="1" smtClean="0"/>
            <a:t>piaţă</a:t>
          </a:r>
          <a:r>
            <a:rPr lang="en-US" sz="1800" kern="1200" dirty="0" smtClean="0"/>
            <a:t>. </a:t>
          </a:r>
          <a:endParaRPr lang="en-US" sz="1800" kern="1200" dirty="0"/>
        </a:p>
      </dsp:txBody>
      <dsp:txXfrm>
        <a:off x="412572" y="3730031"/>
        <a:ext cx="7395467" cy="719224"/>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C0A09-6F8B-4C5E-98E2-22A016FE447B}">
      <dsp:nvSpPr>
        <dsp:cNvPr id="0" name=""/>
        <dsp:cNvSpPr/>
      </dsp:nvSpPr>
      <dsp:spPr>
        <a:xfrm>
          <a:off x="176493" y="313725"/>
          <a:ext cx="4172689" cy="130396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3219" tIns="53340" rIns="53340" bIns="53340" numCol="1" spcCol="1270" anchor="ctr" anchorCtr="0">
          <a:noAutofit/>
        </a:bodyPr>
        <a:lstStyle/>
        <a:p>
          <a:pPr lvl="0" algn="just" defTabSz="622300">
            <a:lnSpc>
              <a:spcPct val="90000"/>
            </a:lnSpc>
            <a:spcBef>
              <a:spcPct val="0"/>
            </a:spcBef>
            <a:spcAft>
              <a:spcPct val="35000"/>
            </a:spcAft>
          </a:pPr>
          <a:r>
            <a:rPr lang="en-US" sz="1400" b="1" i="0" u="none" kern="1200" dirty="0" err="1" smtClean="0"/>
            <a:t>creșterea</a:t>
          </a:r>
          <a:r>
            <a:rPr lang="en-US" sz="1400" b="1" i="0" u="none" kern="1200" dirty="0" smtClean="0"/>
            <a:t> </a:t>
          </a:r>
          <a:r>
            <a:rPr lang="en-US" sz="1400" b="1" i="0" u="none" kern="1200" dirty="0" err="1" smtClean="0"/>
            <a:t>competitivității</a:t>
          </a:r>
          <a:r>
            <a:rPr lang="en-US" sz="1400" b="1" i="0" u="none" kern="1200" dirty="0" smtClean="0"/>
            <a:t> </a:t>
          </a:r>
          <a:r>
            <a:rPr lang="en-US" sz="1400" b="1" i="0" u="none" kern="1200" dirty="0" err="1" smtClean="0"/>
            <a:t>internaționale</a:t>
          </a:r>
          <a:r>
            <a:rPr lang="en-US" sz="1400" b="1" i="0" u="none" kern="1200" dirty="0" smtClean="0"/>
            <a:t> a </a:t>
          </a:r>
          <a:r>
            <a:rPr lang="en-US" sz="1400" b="1" i="0" u="none" kern="1200" dirty="0" err="1" smtClean="0"/>
            <a:t>cercetării</a:t>
          </a:r>
          <a:r>
            <a:rPr lang="en-US" sz="1400" b="1" i="0" u="none" kern="1200" dirty="0" smtClean="0"/>
            <a:t> </a:t>
          </a:r>
          <a:r>
            <a:rPr lang="en-US" sz="1400" b="1" i="0" u="none" kern="1200" dirty="0" err="1" smtClean="0"/>
            <a:t>românești</a:t>
          </a:r>
          <a:r>
            <a:rPr lang="en-US" sz="1400" b="1" i="0" u="none" kern="1200" dirty="0" smtClean="0"/>
            <a:t> </a:t>
          </a:r>
          <a:r>
            <a:rPr lang="en-US" sz="1400" b="1" i="0" u="none" kern="1200" dirty="0" err="1" smtClean="0"/>
            <a:t>în</a:t>
          </a:r>
          <a:r>
            <a:rPr lang="en-US" sz="1400" b="1" i="0" u="none" kern="1200" dirty="0" smtClean="0"/>
            <a:t> </a:t>
          </a:r>
          <a:r>
            <a:rPr lang="en-US" sz="1400" b="1" i="0" u="none" kern="1200" dirty="0" err="1" smtClean="0"/>
            <a:t>atragerea</a:t>
          </a:r>
          <a:r>
            <a:rPr lang="en-US" sz="1400" b="1" i="0" u="none" kern="1200" dirty="0" smtClean="0"/>
            <a:t> </a:t>
          </a:r>
          <a:r>
            <a:rPr lang="en-US" sz="1400" b="1" i="0" u="none" kern="1200" dirty="0" err="1" smtClean="0"/>
            <a:t>finanțării</a:t>
          </a:r>
          <a:r>
            <a:rPr lang="en-US" sz="1400" b="1" i="0" u="none" kern="1200" dirty="0" smtClean="0"/>
            <a:t> </a:t>
          </a:r>
          <a:r>
            <a:rPr lang="en-US" sz="1400" b="1" i="0" u="none" kern="1200" dirty="0" err="1" smtClean="0"/>
            <a:t>externe</a:t>
          </a:r>
          <a:r>
            <a:rPr lang="en-US" sz="1400" b="1" i="0" u="none" kern="1200" dirty="0" smtClean="0"/>
            <a:t> </a:t>
          </a:r>
          <a:r>
            <a:rPr lang="en-US" sz="1400" b="1" i="0" u="none" kern="1200" dirty="0" err="1" smtClean="0"/>
            <a:t>pentru</a:t>
          </a:r>
          <a:r>
            <a:rPr lang="en-US" sz="1400" b="1" i="0" u="none" kern="1200" dirty="0" smtClean="0"/>
            <a:t> </a:t>
          </a:r>
          <a:r>
            <a:rPr lang="en-US" sz="1400" b="1" i="0" u="none" kern="1200" dirty="0" err="1" smtClean="0"/>
            <a:t>cercetare</a:t>
          </a:r>
          <a:r>
            <a:rPr lang="en-US" sz="1400" b="1" i="0" u="none" kern="1200" dirty="0" smtClean="0"/>
            <a:t>;</a:t>
          </a:r>
          <a:endParaRPr lang="en-US" sz="1400" b="1" kern="1200" dirty="0"/>
        </a:p>
      </dsp:txBody>
      <dsp:txXfrm>
        <a:off x="176493" y="313725"/>
        <a:ext cx="4172689" cy="1303965"/>
      </dsp:txXfrm>
    </dsp:sp>
    <dsp:sp modelId="{ECD21AEB-DF26-40DB-A9D2-C44F8AF702A5}">
      <dsp:nvSpPr>
        <dsp:cNvPr id="0" name=""/>
        <dsp:cNvSpPr/>
      </dsp:nvSpPr>
      <dsp:spPr>
        <a:xfrm>
          <a:off x="2631" y="125374"/>
          <a:ext cx="912775" cy="13691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73B8F9-512B-47FA-91DB-A18B0F8C18BF}">
      <dsp:nvSpPr>
        <dsp:cNvPr id="0" name=""/>
        <dsp:cNvSpPr/>
      </dsp:nvSpPr>
      <dsp:spPr>
        <a:xfrm>
          <a:off x="4789167" y="313725"/>
          <a:ext cx="4172689" cy="130396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3219" tIns="53340" rIns="53340" bIns="53340" numCol="1" spcCol="1270" anchor="ctr" anchorCtr="0">
          <a:noAutofit/>
        </a:bodyPr>
        <a:lstStyle/>
        <a:p>
          <a:pPr lvl="0" algn="just" defTabSz="622300">
            <a:lnSpc>
              <a:spcPct val="90000"/>
            </a:lnSpc>
            <a:spcBef>
              <a:spcPct val="0"/>
            </a:spcBef>
            <a:spcAft>
              <a:spcPct val="35000"/>
            </a:spcAft>
          </a:pPr>
          <a:r>
            <a:rPr lang="en-US" sz="1400" b="1" i="0" u="none" kern="1200" dirty="0" err="1" smtClean="0"/>
            <a:t>consolidarea</a:t>
          </a:r>
          <a:r>
            <a:rPr lang="en-US" sz="1400" b="1" i="0" u="none" kern="1200" dirty="0" smtClean="0"/>
            <a:t> </a:t>
          </a:r>
          <a:r>
            <a:rPr lang="en-US" sz="1400" b="1" i="0" u="none" kern="1200" dirty="0" err="1" smtClean="0"/>
            <a:t>sistemului</a:t>
          </a:r>
          <a:r>
            <a:rPr lang="en-US" sz="1400" b="1" i="0" u="none" kern="1200" dirty="0" smtClean="0"/>
            <a:t> </a:t>
          </a:r>
          <a:r>
            <a:rPr lang="en-US" sz="1400" b="1" i="0" u="none" kern="1200" dirty="0" err="1" smtClean="0"/>
            <a:t>național</a:t>
          </a:r>
          <a:r>
            <a:rPr lang="en-US" sz="1400" b="1" i="0" u="none" kern="1200" dirty="0" smtClean="0"/>
            <a:t> de </a:t>
          </a:r>
          <a:r>
            <a:rPr lang="en-US" sz="1400" b="1" i="0" u="none" kern="1200" dirty="0" err="1" smtClean="0"/>
            <a:t>cercetare-dezvoltare</a:t>
          </a:r>
          <a:r>
            <a:rPr lang="en-US" sz="1400" b="1" i="0" u="none" kern="1200" dirty="0" smtClean="0"/>
            <a:t> </a:t>
          </a:r>
          <a:r>
            <a:rPr lang="en-US" sz="1400" b="1" i="0" u="none" kern="1200" dirty="0" err="1" smtClean="0"/>
            <a:t>și</a:t>
          </a:r>
          <a:r>
            <a:rPr lang="en-US" sz="1400" b="1" i="0" u="none" kern="1200" dirty="0" smtClean="0"/>
            <a:t> </a:t>
          </a:r>
          <a:r>
            <a:rPr lang="en-US" sz="1400" b="1" i="0" u="none" kern="1200" dirty="0" err="1" smtClean="0"/>
            <a:t>inovare</a:t>
          </a:r>
          <a:r>
            <a:rPr lang="en-US" sz="1400" b="1" i="0" u="none" kern="1200" dirty="0" smtClean="0"/>
            <a:t> </a:t>
          </a:r>
          <a:r>
            <a:rPr lang="en-US" sz="1400" b="1" i="0" u="none" kern="1200" dirty="0" err="1" smtClean="0"/>
            <a:t>prin</a:t>
          </a:r>
          <a:r>
            <a:rPr lang="en-US" sz="1400" b="1" i="0" u="none" kern="1200" dirty="0" smtClean="0"/>
            <a:t> </a:t>
          </a:r>
          <a:r>
            <a:rPr lang="en-US" sz="1400" b="1" i="0" u="none" kern="1200" dirty="0" err="1" smtClean="0"/>
            <a:t>intensificarea</a:t>
          </a:r>
          <a:r>
            <a:rPr lang="en-US" sz="1400" b="1" i="0" u="none" kern="1200" dirty="0" smtClean="0"/>
            <a:t> </a:t>
          </a:r>
          <a:r>
            <a:rPr lang="en-US" sz="1400" b="1" i="0" u="none" kern="1200" dirty="0" err="1" smtClean="0"/>
            <a:t>cooperării</a:t>
          </a:r>
          <a:r>
            <a:rPr lang="en-US" sz="1400" b="1" i="0" u="none" kern="1200" dirty="0" smtClean="0"/>
            <a:t> </a:t>
          </a:r>
          <a:r>
            <a:rPr lang="en-US" sz="1400" b="1" i="0" u="none" kern="1200" dirty="0" err="1" smtClean="0"/>
            <a:t>științifice</a:t>
          </a:r>
          <a:r>
            <a:rPr lang="en-US" sz="1400" b="1" i="0" u="none" kern="1200" dirty="0" smtClean="0"/>
            <a:t> </a:t>
          </a:r>
          <a:r>
            <a:rPr lang="en-US" sz="1400" b="1" i="0" u="none" kern="1200" dirty="0" err="1" smtClean="0"/>
            <a:t>internaționale</a:t>
          </a:r>
          <a:r>
            <a:rPr lang="en-US" sz="1400" b="1" i="0" u="none" kern="1200" dirty="0" smtClean="0"/>
            <a:t>;</a:t>
          </a:r>
          <a:endParaRPr lang="en-US" sz="1400" b="1" kern="1200" dirty="0"/>
        </a:p>
      </dsp:txBody>
      <dsp:txXfrm>
        <a:off x="4789167" y="313725"/>
        <a:ext cx="4172689" cy="1303965"/>
      </dsp:txXfrm>
    </dsp:sp>
    <dsp:sp modelId="{6BE3BE19-FDB7-4C53-AD6C-57FF552CC82E}">
      <dsp:nvSpPr>
        <dsp:cNvPr id="0" name=""/>
        <dsp:cNvSpPr/>
      </dsp:nvSpPr>
      <dsp:spPr>
        <a:xfrm>
          <a:off x="4615305" y="125374"/>
          <a:ext cx="912775" cy="13691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428741-A8C4-4BDA-8BAF-F87671B98945}">
      <dsp:nvSpPr>
        <dsp:cNvPr id="0" name=""/>
        <dsp:cNvSpPr/>
      </dsp:nvSpPr>
      <dsp:spPr>
        <a:xfrm>
          <a:off x="176493" y="1766922"/>
          <a:ext cx="4172689" cy="195478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3219" tIns="45720" rIns="45720" bIns="45720" numCol="1" spcCol="1270" anchor="ctr" anchorCtr="0">
          <a:noAutofit/>
        </a:bodyPr>
        <a:lstStyle/>
        <a:p>
          <a:pPr lvl="0" algn="just" defTabSz="533400">
            <a:lnSpc>
              <a:spcPct val="90000"/>
            </a:lnSpc>
            <a:spcBef>
              <a:spcPct val="0"/>
            </a:spcBef>
            <a:spcAft>
              <a:spcPct val="35000"/>
            </a:spcAft>
          </a:pPr>
          <a:r>
            <a:rPr lang="en-US" sz="1200" b="1" i="0" u="none" kern="1200" dirty="0" err="1" smtClean="0"/>
            <a:t>participarea</a:t>
          </a:r>
          <a:r>
            <a:rPr lang="en-US" sz="1200" b="1" i="0" u="none" kern="1200" dirty="0" smtClean="0"/>
            <a:t> </a:t>
          </a:r>
          <a:r>
            <a:rPr lang="en-US" sz="1200" b="1" i="0" u="none" kern="1200" dirty="0" err="1" smtClean="0"/>
            <a:t>României</a:t>
          </a:r>
          <a:r>
            <a:rPr lang="en-US" sz="1200" b="1" i="0" u="none" kern="1200" dirty="0" smtClean="0"/>
            <a:t> la </a:t>
          </a:r>
          <a:r>
            <a:rPr lang="en-US" sz="1200" b="1" i="0" u="none" kern="1200" dirty="0" err="1" smtClean="0"/>
            <a:t>Programul</a:t>
          </a:r>
          <a:r>
            <a:rPr lang="en-US" sz="1200" b="1" i="0" u="none" kern="1200" dirty="0" smtClean="0"/>
            <a:t> </a:t>
          </a:r>
          <a:r>
            <a:rPr lang="en-US" sz="1200" b="1" i="0" u="none" kern="1200" dirty="0" err="1" smtClean="0"/>
            <a:t>Cadru</a:t>
          </a:r>
          <a:r>
            <a:rPr lang="en-US" sz="1200" b="1" i="0" u="none" kern="1200" dirty="0" smtClean="0"/>
            <a:t> de </a:t>
          </a:r>
          <a:r>
            <a:rPr lang="en-US" sz="1200" b="1" i="0" u="none" kern="1200" dirty="0" err="1" smtClean="0"/>
            <a:t>cercetare</a:t>
          </a:r>
          <a:r>
            <a:rPr lang="en-US" sz="1200" b="1" i="0" u="none" kern="1200" dirty="0" smtClean="0"/>
            <a:t> </a:t>
          </a:r>
          <a:r>
            <a:rPr lang="en-US" sz="1200" b="1" i="0" u="none" kern="1200" dirty="0" err="1" smtClean="0"/>
            <a:t>și</a:t>
          </a:r>
          <a:r>
            <a:rPr lang="en-US" sz="1200" b="1" i="0" u="none" kern="1200" dirty="0" smtClean="0"/>
            <a:t> </a:t>
          </a:r>
          <a:r>
            <a:rPr lang="en-US" sz="1200" b="1" i="0" u="none" kern="1200" dirty="0" err="1" smtClean="0"/>
            <a:t>inovare</a:t>
          </a:r>
          <a:r>
            <a:rPr lang="en-US" sz="1200" b="1" i="0" u="none" kern="1200" dirty="0" smtClean="0"/>
            <a:t> al UE - </a:t>
          </a:r>
          <a:r>
            <a:rPr lang="en-US" sz="1200" b="1" i="0" u="none" kern="1200" dirty="0" err="1" smtClean="0"/>
            <a:t>Orizont</a:t>
          </a:r>
          <a:r>
            <a:rPr lang="en-US" sz="1200" b="1" i="0" u="none" kern="1200" dirty="0" smtClean="0"/>
            <a:t> 2020, la </a:t>
          </a:r>
          <a:r>
            <a:rPr lang="en-US" sz="1200" b="1" i="0" u="none" kern="1200" dirty="0" err="1" smtClean="0"/>
            <a:t>Inițiativele</a:t>
          </a:r>
          <a:r>
            <a:rPr lang="en-US" sz="1200" b="1" i="0" u="none" kern="1200" dirty="0" smtClean="0"/>
            <a:t> </a:t>
          </a:r>
          <a:r>
            <a:rPr lang="en-US" sz="1200" b="1" i="0" u="none" kern="1200" dirty="0" err="1" smtClean="0"/>
            <a:t>Comune</a:t>
          </a:r>
          <a:r>
            <a:rPr lang="en-US" sz="1200" b="1" i="0" u="none" kern="1200" dirty="0" smtClean="0"/>
            <a:t> de </a:t>
          </a:r>
          <a:r>
            <a:rPr lang="en-US" sz="1200" b="1" i="0" u="none" kern="1200" dirty="0" err="1" smtClean="0"/>
            <a:t>Programare</a:t>
          </a:r>
          <a:r>
            <a:rPr lang="en-US" sz="1200" b="1" i="0" u="none" kern="1200" dirty="0" smtClean="0"/>
            <a:t> (JPI), la </a:t>
          </a:r>
          <a:r>
            <a:rPr lang="en-US" sz="1200" b="1" i="0" u="none" kern="1200" dirty="0" err="1" smtClean="0"/>
            <a:t>Parteneriatele</a:t>
          </a:r>
          <a:r>
            <a:rPr lang="en-US" sz="1200" b="1" i="0" u="none" kern="1200" dirty="0" smtClean="0"/>
            <a:t> </a:t>
          </a:r>
          <a:r>
            <a:rPr lang="en-US" sz="1200" b="1" i="0" u="none" kern="1200" dirty="0" err="1" smtClean="0"/>
            <a:t>Europene</a:t>
          </a:r>
          <a:r>
            <a:rPr lang="en-US" sz="1200" b="1" i="0" u="none" kern="1200" dirty="0" smtClean="0"/>
            <a:t> </a:t>
          </a:r>
          <a:r>
            <a:rPr lang="en-US" sz="1200" b="1" i="0" u="none" kern="1200" dirty="0" err="1" smtClean="0"/>
            <a:t>pentru</a:t>
          </a:r>
          <a:r>
            <a:rPr lang="en-US" sz="1200" b="1" i="0" u="none" kern="1200" dirty="0" smtClean="0"/>
            <a:t> </a:t>
          </a:r>
          <a:r>
            <a:rPr lang="en-US" sz="1200" b="1" i="0" u="none" kern="1200" dirty="0" err="1" smtClean="0"/>
            <a:t>Inovare</a:t>
          </a:r>
          <a:r>
            <a:rPr lang="en-US" sz="1200" b="1" i="0" u="none" kern="1200" dirty="0" smtClean="0"/>
            <a:t> (EIP), la </a:t>
          </a:r>
          <a:r>
            <a:rPr lang="en-US" sz="1200" b="1" i="0" u="none" kern="1200" dirty="0" err="1" smtClean="0"/>
            <a:t>alte</a:t>
          </a:r>
          <a:r>
            <a:rPr lang="en-US" sz="1200" b="1" i="0" u="none" kern="1200" dirty="0" smtClean="0"/>
            <a:t> </a:t>
          </a:r>
          <a:r>
            <a:rPr lang="en-US" sz="1200" b="1" i="0" u="none" kern="1200" dirty="0" err="1" smtClean="0"/>
            <a:t>inițiative</a:t>
          </a:r>
          <a:r>
            <a:rPr lang="en-US" sz="1200" b="1" i="0" u="none" kern="1200" dirty="0" smtClean="0"/>
            <a:t>, </a:t>
          </a:r>
          <a:r>
            <a:rPr lang="en-US" sz="1200" b="1" i="0" u="none" kern="1200" dirty="0" err="1" smtClean="0"/>
            <a:t>programe</a:t>
          </a:r>
          <a:r>
            <a:rPr lang="en-US" sz="1200" b="1" i="0" u="none" kern="1200" dirty="0" smtClean="0"/>
            <a:t>, </a:t>
          </a:r>
          <a:r>
            <a:rPr lang="en-US" sz="1200" b="1" i="0" u="none" kern="1200" dirty="0" err="1" smtClean="0"/>
            <a:t>organizații</a:t>
          </a:r>
          <a:r>
            <a:rPr lang="en-US" sz="1200" b="1" i="0" u="none" kern="1200" dirty="0" smtClean="0"/>
            <a:t> </a:t>
          </a:r>
          <a:r>
            <a:rPr lang="en-US" sz="1200" b="1" i="0" u="none" kern="1200" dirty="0" err="1" smtClean="0"/>
            <a:t>și</a:t>
          </a:r>
          <a:r>
            <a:rPr lang="en-US" sz="1200" b="1" i="0" u="none" kern="1200" dirty="0" smtClean="0"/>
            <a:t> </a:t>
          </a:r>
          <a:r>
            <a:rPr lang="en-US" sz="1200" b="1" i="0" u="none" kern="1200" dirty="0" err="1" smtClean="0"/>
            <a:t>convenții</a:t>
          </a:r>
          <a:r>
            <a:rPr lang="en-US" sz="1200" b="1" i="0" u="none" kern="1200" dirty="0" smtClean="0"/>
            <a:t> </a:t>
          </a:r>
          <a:r>
            <a:rPr lang="en-US" sz="1200" b="1" i="0" u="none" kern="1200" dirty="0" err="1" smtClean="0"/>
            <a:t>europene</a:t>
          </a:r>
          <a:r>
            <a:rPr lang="en-US" sz="1200" b="1" i="0" u="none" kern="1200" dirty="0" smtClean="0"/>
            <a:t> </a:t>
          </a:r>
          <a:r>
            <a:rPr lang="en-US" sz="1200" b="1" i="0" u="none" kern="1200" dirty="0" err="1" smtClean="0"/>
            <a:t>și</a:t>
          </a:r>
          <a:r>
            <a:rPr lang="en-US" sz="1200" b="1" i="0" u="none" kern="1200" dirty="0" smtClean="0"/>
            <a:t> </a:t>
          </a:r>
          <a:r>
            <a:rPr lang="en-US" sz="1200" b="1" i="0" u="none" kern="1200" dirty="0" err="1" smtClean="0"/>
            <a:t>internaționale</a:t>
          </a:r>
          <a:r>
            <a:rPr lang="en-US" sz="1200" b="1" i="0" u="none" kern="1200" dirty="0" smtClean="0"/>
            <a:t> bi-</a:t>
          </a:r>
          <a:r>
            <a:rPr lang="en-US" sz="1200" b="1" i="0" u="none" kern="1200" dirty="0" err="1" smtClean="0"/>
            <a:t>și</a:t>
          </a:r>
          <a:r>
            <a:rPr lang="en-US" sz="1200" b="1" i="0" u="none" kern="1200" dirty="0" smtClean="0"/>
            <a:t> </a:t>
          </a:r>
          <a:r>
            <a:rPr lang="en-US" sz="1200" b="1" i="0" u="none" kern="1200" dirty="0" err="1" smtClean="0"/>
            <a:t>multilaterale</a:t>
          </a:r>
          <a:r>
            <a:rPr lang="en-US" sz="1200" b="1" i="0" u="none" kern="1200" dirty="0" smtClean="0"/>
            <a:t>;</a:t>
          </a:r>
          <a:endParaRPr lang="en-US" sz="1200" b="1" kern="1200" dirty="0"/>
        </a:p>
      </dsp:txBody>
      <dsp:txXfrm>
        <a:off x="176493" y="1766922"/>
        <a:ext cx="4172689" cy="1954787"/>
      </dsp:txXfrm>
    </dsp:sp>
    <dsp:sp modelId="{F2EE210A-1042-49F5-A192-9BFDEFAE30DA}">
      <dsp:nvSpPr>
        <dsp:cNvPr id="0" name=""/>
        <dsp:cNvSpPr/>
      </dsp:nvSpPr>
      <dsp:spPr>
        <a:xfrm>
          <a:off x="2631" y="1903982"/>
          <a:ext cx="912775" cy="13691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2736C8-1C44-497D-8E99-A630F5B096FA}">
      <dsp:nvSpPr>
        <dsp:cNvPr id="0" name=""/>
        <dsp:cNvSpPr/>
      </dsp:nvSpPr>
      <dsp:spPr>
        <a:xfrm>
          <a:off x="4789167" y="2186508"/>
          <a:ext cx="4172689" cy="130396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3219" tIns="53340" rIns="53340" bIns="53340" numCol="1" spcCol="1270" anchor="ctr" anchorCtr="0">
          <a:noAutofit/>
        </a:bodyPr>
        <a:lstStyle/>
        <a:p>
          <a:pPr lvl="0" algn="just" defTabSz="622300">
            <a:lnSpc>
              <a:spcPct val="90000"/>
            </a:lnSpc>
            <a:spcBef>
              <a:spcPct val="0"/>
            </a:spcBef>
            <a:spcAft>
              <a:spcPct val="35000"/>
            </a:spcAft>
          </a:pPr>
          <a:r>
            <a:rPr lang="en-US" sz="1400" b="1" i="0" u="none" kern="1200" dirty="0" err="1" smtClean="0"/>
            <a:t>reprezentarea</a:t>
          </a:r>
          <a:r>
            <a:rPr lang="en-US" sz="1400" b="1" i="0" u="none" kern="1200" dirty="0" smtClean="0"/>
            <a:t> </a:t>
          </a:r>
          <a:r>
            <a:rPr lang="en-US" sz="1400" b="1" i="0" u="none" kern="1200" dirty="0" err="1" smtClean="0"/>
            <a:t>României</a:t>
          </a:r>
          <a:r>
            <a:rPr lang="en-US" sz="1400" b="1" i="0" u="none" kern="1200" dirty="0" smtClean="0"/>
            <a:t> </a:t>
          </a:r>
          <a:r>
            <a:rPr lang="en-US" sz="1400" b="1" i="0" u="none" kern="1200" dirty="0" err="1" smtClean="0"/>
            <a:t>în</a:t>
          </a:r>
          <a:r>
            <a:rPr lang="en-US" sz="1400" b="1" i="0" u="none" kern="1200" dirty="0" smtClean="0"/>
            <a:t> </a:t>
          </a:r>
          <a:r>
            <a:rPr lang="en-US" sz="1400" b="1" i="0" u="none" kern="1200" dirty="0" err="1" smtClean="0"/>
            <a:t>organizații</a:t>
          </a:r>
          <a:r>
            <a:rPr lang="en-US" sz="1400" b="1" i="0" u="none" kern="1200" dirty="0" smtClean="0"/>
            <a:t> </a:t>
          </a:r>
          <a:r>
            <a:rPr lang="en-US" sz="1400" b="1" i="0" u="none" kern="1200" dirty="0" err="1" smtClean="0"/>
            <a:t>și</a:t>
          </a:r>
          <a:r>
            <a:rPr lang="en-US" sz="1400" b="1" i="0" u="none" kern="1200" dirty="0" smtClean="0"/>
            <a:t> </a:t>
          </a:r>
          <a:r>
            <a:rPr lang="en-US" sz="1400" b="1" i="0" u="none" kern="1200" dirty="0" err="1" smtClean="0"/>
            <a:t>programe</a:t>
          </a:r>
          <a:r>
            <a:rPr lang="en-US" sz="1400" b="1" i="0" u="none" kern="1200" dirty="0" smtClean="0"/>
            <a:t> pan-</a:t>
          </a:r>
          <a:r>
            <a:rPr lang="en-US" sz="1400" b="1" i="0" u="none" kern="1200" dirty="0" err="1" smtClean="0"/>
            <a:t>europene</a:t>
          </a:r>
          <a:r>
            <a:rPr lang="en-US" sz="1400" b="1" i="0" u="none" kern="1200" dirty="0" smtClean="0"/>
            <a:t> </a:t>
          </a:r>
          <a:r>
            <a:rPr lang="en-US" sz="1400" b="1" i="0" u="none" kern="1200" dirty="0" err="1" smtClean="0"/>
            <a:t>și</a:t>
          </a:r>
          <a:r>
            <a:rPr lang="en-US" sz="1400" b="1" i="0" u="none" kern="1200" dirty="0" smtClean="0"/>
            <a:t> </a:t>
          </a:r>
          <a:r>
            <a:rPr lang="en-US" sz="1400" b="1" i="0" u="none" kern="1200" dirty="0" err="1" smtClean="0"/>
            <a:t>internaționale</a:t>
          </a:r>
          <a:r>
            <a:rPr lang="en-US" sz="1400" b="1" i="0" u="none" kern="1200" dirty="0" smtClean="0"/>
            <a:t> de </a:t>
          </a:r>
          <a:r>
            <a:rPr lang="en-US" sz="1400" b="1" i="0" u="none" kern="1200" dirty="0" err="1" smtClean="0"/>
            <a:t>cercetare</a:t>
          </a:r>
          <a:r>
            <a:rPr lang="en-US" sz="1400" b="1" i="0" u="none" kern="1200" dirty="0" smtClean="0"/>
            <a:t>;</a:t>
          </a:r>
        </a:p>
        <a:p>
          <a:pPr lvl="0" algn="just" defTabSz="622300">
            <a:lnSpc>
              <a:spcPct val="90000"/>
            </a:lnSpc>
            <a:spcBef>
              <a:spcPct val="0"/>
            </a:spcBef>
            <a:spcAft>
              <a:spcPct val="35000"/>
            </a:spcAft>
          </a:pPr>
          <a:endParaRPr lang="en-US" sz="1400" b="1" kern="1200" dirty="0"/>
        </a:p>
      </dsp:txBody>
      <dsp:txXfrm>
        <a:off x="4789167" y="2186508"/>
        <a:ext cx="4172689" cy="1303965"/>
      </dsp:txXfrm>
    </dsp:sp>
    <dsp:sp modelId="{C21E27EF-2D40-4F72-A45B-9C5DD76B5123}">
      <dsp:nvSpPr>
        <dsp:cNvPr id="0" name=""/>
        <dsp:cNvSpPr/>
      </dsp:nvSpPr>
      <dsp:spPr>
        <a:xfrm>
          <a:off x="4615305" y="1998158"/>
          <a:ext cx="912775" cy="13691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EDD055-1756-4474-8D2E-B49B404EC3CE}">
      <dsp:nvSpPr>
        <dsp:cNvPr id="0" name=""/>
        <dsp:cNvSpPr/>
      </dsp:nvSpPr>
      <dsp:spPr>
        <a:xfrm>
          <a:off x="2482830" y="4059291"/>
          <a:ext cx="4172689" cy="130396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83219" tIns="53340" rIns="53340" bIns="53340" numCol="1" spcCol="1270" anchor="ctr" anchorCtr="0">
          <a:noAutofit/>
        </a:bodyPr>
        <a:lstStyle/>
        <a:p>
          <a:pPr lvl="0" algn="l" defTabSz="622300">
            <a:lnSpc>
              <a:spcPct val="90000"/>
            </a:lnSpc>
            <a:spcBef>
              <a:spcPct val="0"/>
            </a:spcBef>
            <a:spcAft>
              <a:spcPct val="35000"/>
            </a:spcAft>
          </a:pPr>
          <a:r>
            <a:rPr lang="en-US" sz="1400" b="1" i="0" u="none" kern="1200" dirty="0" err="1" smtClean="0"/>
            <a:t>creșterea</a:t>
          </a:r>
          <a:r>
            <a:rPr lang="en-US" sz="1400" b="1" i="0" u="none" kern="1200" dirty="0" smtClean="0"/>
            <a:t> </a:t>
          </a:r>
          <a:r>
            <a:rPr lang="en-US" sz="1400" b="1" i="0" u="none" kern="1200" dirty="0" err="1" smtClean="0"/>
            <a:t>vizibilității</a:t>
          </a:r>
          <a:r>
            <a:rPr lang="en-US" sz="1400" b="1" i="0" u="none" kern="1200" dirty="0" smtClean="0"/>
            <a:t> </a:t>
          </a:r>
          <a:r>
            <a:rPr lang="en-US" sz="1400" b="1" i="0" u="none" kern="1200" dirty="0" err="1" smtClean="0"/>
            <a:t>României</a:t>
          </a:r>
          <a:r>
            <a:rPr lang="en-US" sz="1400" b="1" i="0" u="none" kern="1200" dirty="0" smtClean="0"/>
            <a:t> </a:t>
          </a:r>
          <a:r>
            <a:rPr lang="en-US" sz="1400" b="1" i="0" u="none" kern="1200" dirty="0" err="1" smtClean="0"/>
            <a:t>în</a:t>
          </a:r>
          <a:r>
            <a:rPr lang="en-US" sz="1400" b="1" i="0" u="none" kern="1200" dirty="0" smtClean="0"/>
            <a:t> </a:t>
          </a:r>
          <a:r>
            <a:rPr lang="en-US" sz="1400" b="1" i="0" u="none" kern="1200" dirty="0" err="1" smtClean="0"/>
            <a:t>domeniul</a:t>
          </a:r>
          <a:r>
            <a:rPr lang="en-US" sz="1400" b="1" i="0" u="none" kern="1200" dirty="0" smtClean="0"/>
            <a:t> </a:t>
          </a:r>
          <a:r>
            <a:rPr lang="en-US" sz="1400" b="1" i="0" u="none" kern="1200" dirty="0" err="1" smtClean="0"/>
            <a:t>cercetării</a:t>
          </a:r>
          <a:r>
            <a:rPr lang="en-US" sz="1400" b="1" i="0" u="none" kern="1200" dirty="0" smtClean="0"/>
            <a:t>, </a:t>
          </a:r>
          <a:r>
            <a:rPr lang="en-US" sz="1400" b="1" i="0" u="none" kern="1200" dirty="0" err="1" smtClean="0"/>
            <a:t>dezvoltării</a:t>
          </a:r>
          <a:r>
            <a:rPr lang="en-US" sz="1400" b="1" i="0" u="none" kern="1200" dirty="0" smtClean="0"/>
            <a:t> </a:t>
          </a:r>
          <a:r>
            <a:rPr lang="en-US" sz="1400" b="1" i="0" u="none" kern="1200" dirty="0" err="1" smtClean="0"/>
            <a:t>și</a:t>
          </a:r>
          <a:r>
            <a:rPr lang="en-US" sz="1400" b="1" i="0" u="none" kern="1200" dirty="0" smtClean="0"/>
            <a:t> </a:t>
          </a:r>
          <a:r>
            <a:rPr lang="en-US" sz="1400" b="1" i="0" u="none" kern="1200" dirty="0" err="1" smtClean="0"/>
            <a:t>inovării</a:t>
          </a:r>
          <a:r>
            <a:rPr lang="ro-RO" sz="1400" b="1" i="0" u="none" kern="1200" dirty="0" smtClean="0"/>
            <a:t>.</a:t>
          </a:r>
          <a:endParaRPr lang="en-US" sz="1400" b="1" kern="1200" dirty="0"/>
        </a:p>
      </dsp:txBody>
      <dsp:txXfrm>
        <a:off x="2482830" y="4059291"/>
        <a:ext cx="4172689" cy="1303965"/>
      </dsp:txXfrm>
    </dsp:sp>
    <dsp:sp modelId="{40AC8E97-F11A-4AA0-9E79-29AAE6437A3F}">
      <dsp:nvSpPr>
        <dsp:cNvPr id="0" name=""/>
        <dsp:cNvSpPr/>
      </dsp:nvSpPr>
      <dsp:spPr>
        <a:xfrm>
          <a:off x="2308968" y="3870941"/>
          <a:ext cx="912775" cy="13691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2AE98E-6CF7-4036-B239-308FA7B7F2E1}">
      <dsp:nvSpPr>
        <dsp:cNvPr id="0" name=""/>
        <dsp:cNvSpPr/>
      </dsp:nvSpPr>
      <dsp:spPr>
        <a:xfrm>
          <a:off x="1500971" y="2325112"/>
          <a:ext cx="822574" cy="195167"/>
        </a:xfrm>
        <a:custGeom>
          <a:avLst/>
          <a:gdLst/>
          <a:ahLst/>
          <a:cxnLst/>
          <a:rect l="0" t="0" r="0" b="0"/>
          <a:pathLst>
            <a:path>
              <a:moveTo>
                <a:pt x="0" y="195167"/>
              </a:moveTo>
              <a:lnTo>
                <a:pt x="822574" y="195167"/>
              </a:lnTo>
              <a:lnTo>
                <a:pt x="82257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31F051-B26A-4FD3-86C3-815EEA2F9199}">
      <dsp:nvSpPr>
        <dsp:cNvPr id="0" name=""/>
        <dsp:cNvSpPr/>
      </dsp:nvSpPr>
      <dsp:spPr>
        <a:xfrm>
          <a:off x="1500971" y="2520280"/>
          <a:ext cx="2677955" cy="1025059"/>
        </a:xfrm>
        <a:custGeom>
          <a:avLst/>
          <a:gdLst/>
          <a:ahLst/>
          <a:cxnLst/>
          <a:rect l="0" t="0" r="0" b="0"/>
          <a:pathLst>
            <a:path>
              <a:moveTo>
                <a:pt x="0" y="0"/>
              </a:moveTo>
              <a:lnTo>
                <a:pt x="2439569" y="0"/>
              </a:lnTo>
              <a:lnTo>
                <a:pt x="2439569" y="1025059"/>
              </a:lnTo>
              <a:lnTo>
                <a:pt x="2677955" y="10250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ACDA2B-205E-44DA-80D6-CAEE9A4E6C6B}">
      <dsp:nvSpPr>
        <dsp:cNvPr id="0" name=""/>
        <dsp:cNvSpPr/>
      </dsp:nvSpPr>
      <dsp:spPr>
        <a:xfrm>
          <a:off x="1500971" y="2474560"/>
          <a:ext cx="2677955" cy="91440"/>
        </a:xfrm>
        <a:custGeom>
          <a:avLst/>
          <a:gdLst/>
          <a:ahLst/>
          <a:cxnLst/>
          <a:rect l="0" t="0" r="0" b="0"/>
          <a:pathLst>
            <a:path>
              <a:moveTo>
                <a:pt x="0" y="45720"/>
              </a:moveTo>
              <a:lnTo>
                <a:pt x="2677955"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F15FED-4BA1-4C4D-AC6B-9500027D0AEF}">
      <dsp:nvSpPr>
        <dsp:cNvPr id="0" name=""/>
        <dsp:cNvSpPr/>
      </dsp:nvSpPr>
      <dsp:spPr>
        <a:xfrm>
          <a:off x="1500971" y="1495220"/>
          <a:ext cx="2677955" cy="1025059"/>
        </a:xfrm>
        <a:custGeom>
          <a:avLst/>
          <a:gdLst/>
          <a:ahLst/>
          <a:cxnLst/>
          <a:rect l="0" t="0" r="0" b="0"/>
          <a:pathLst>
            <a:path>
              <a:moveTo>
                <a:pt x="0" y="1025059"/>
              </a:moveTo>
              <a:lnTo>
                <a:pt x="2439569" y="1025059"/>
              </a:lnTo>
              <a:lnTo>
                <a:pt x="2439569" y="0"/>
              </a:lnTo>
              <a:lnTo>
                <a:pt x="267795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F41608-550D-4E3C-A4D2-52E14FF69533}">
      <dsp:nvSpPr>
        <dsp:cNvPr id="0" name=""/>
        <dsp:cNvSpPr/>
      </dsp:nvSpPr>
      <dsp:spPr>
        <a:xfrm>
          <a:off x="3073" y="2156741"/>
          <a:ext cx="1497897" cy="727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ts val="1900"/>
            </a:lnSpc>
            <a:spcBef>
              <a:spcPct val="0"/>
            </a:spcBef>
            <a:spcAft>
              <a:spcPct val="35000"/>
            </a:spcAft>
          </a:pPr>
          <a:r>
            <a:rPr lang="ro-RO" sz="1600" b="0" kern="1200" dirty="0" smtClean="0"/>
            <a:t>Horizon 2020</a:t>
          </a:r>
          <a:endParaRPr lang="en-US" sz="1600" b="0" kern="1200" dirty="0"/>
        </a:p>
      </dsp:txBody>
      <dsp:txXfrm>
        <a:off x="3073" y="2156741"/>
        <a:ext cx="1497897" cy="727076"/>
      </dsp:txXfrm>
    </dsp:sp>
    <dsp:sp modelId="{C7EC3354-9D53-4E2F-8123-B83941B253C4}">
      <dsp:nvSpPr>
        <dsp:cNvPr id="0" name=""/>
        <dsp:cNvSpPr/>
      </dsp:nvSpPr>
      <dsp:spPr>
        <a:xfrm>
          <a:off x="4178926" y="1131682"/>
          <a:ext cx="4398171" cy="727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ts val="1900"/>
            </a:lnSpc>
            <a:spcBef>
              <a:spcPct val="0"/>
            </a:spcBef>
            <a:spcAft>
              <a:spcPct val="35000"/>
            </a:spcAft>
          </a:pPr>
          <a:r>
            <a:rPr lang="it-IT" sz="1600" b="0" i="0" u="none" kern="1200" dirty="0" smtClean="0"/>
            <a:t>sprijinirea participării la proiectele din cadrul Orizont 2020;</a:t>
          </a:r>
          <a:endParaRPr lang="en-US" sz="1600" b="0" kern="1200" dirty="0"/>
        </a:p>
      </dsp:txBody>
      <dsp:txXfrm>
        <a:off x="4178926" y="1131682"/>
        <a:ext cx="4398171" cy="727076"/>
      </dsp:txXfrm>
    </dsp:sp>
    <dsp:sp modelId="{1ACA9719-4FB6-4951-A9DA-3B79B23294F8}">
      <dsp:nvSpPr>
        <dsp:cNvPr id="0" name=""/>
        <dsp:cNvSpPr/>
      </dsp:nvSpPr>
      <dsp:spPr>
        <a:xfrm>
          <a:off x="4178926" y="2156741"/>
          <a:ext cx="4458959" cy="727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ts val="1900"/>
            </a:lnSpc>
            <a:spcBef>
              <a:spcPct val="0"/>
            </a:spcBef>
            <a:spcAft>
              <a:spcPct val="35000"/>
            </a:spcAft>
          </a:pPr>
          <a:r>
            <a:rPr lang="en-US" sz="1600" b="0" i="0" u="none" kern="1200" dirty="0" err="1" smtClean="0"/>
            <a:t>consolidarea</a:t>
          </a:r>
          <a:r>
            <a:rPr lang="en-US" sz="1600" b="0" i="0" u="none" kern="1200" dirty="0" smtClean="0"/>
            <a:t> </a:t>
          </a:r>
          <a:r>
            <a:rPr lang="en-US" sz="1600" b="0" i="0" u="none" kern="1200" dirty="0" err="1" smtClean="0"/>
            <a:t>sistemului</a:t>
          </a:r>
          <a:r>
            <a:rPr lang="en-US" sz="1600" b="0" i="0" u="none" kern="1200" dirty="0" smtClean="0"/>
            <a:t> </a:t>
          </a:r>
          <a:r>
            <a:rPr lang="en-US" sz="1600" b="0" i="0" u="none" kern="1200" dirty="0" err="1" smtClean="0"/>
            <a:t>naţional</a:t>
          </a:r>
          <a:r>
            <a:rPr lang="en-US" sz="1600" b="0" i="0" u="none" kern="1200" dirty="0" smtClean="0"/>
            <a:t> de CDI </a:t>
          </a:r>
          <a:r>
            <a:rPr lang="en-US" sz="1600" b="0" i="0" u="none" kern="1200" dirty="0" err="1" smtClean="0"/>
            <a:t>prin</a:t>
          </a:r>
          <a:r>
            <a:rPr lang="en-US" sz="1600" b="0" i="0" u="none" kern="1200" dirty="0" smtClean="0"/>
            <a:t> </a:t>
          </a:r>
          <a:r>
            <a:rPr lang="en-US" sz="1600" b="0" i="0" u="none" kern="1200" dirty="0" err="1" smtClean="0"/>
            <a:t>intensificarea</a:t>
          </a:r>
          <a:r>
            <a:rPr lang="en-US" sz="1600" b="0" i="0" u="none" kern="1200" dirty="0" smtClean="0"/>
            <a:t> </a:t>
          </a:r>
          <a:r>
            <a:rPr lang="en-US" sz="1600" b="0" i="0" u="none" kern="1200" dirty="0" err="1" smtClean="0"/>
            <a:t>colaborării</a:t>
          </a:r>
          <a:r>
            <a:rPr lang="en-US" sz="1600" b="0" i="0" u="none" kern="1200" dirty="0" smtClean="0"/>
            <a:t> </a:t>
          </a:r>
          <a:r>
            <a:rPr lang="en-US" sz="1600" b="0" i="0" u="none" kern="1200" dirty="0" err="1" smtClean="0"/>
            <a:t>în</a:t>
          </a:r>
          <a:r>
            <a:rPr lang="en-US" sz="1600" b="0" i="0" u="none" kern="1200" dirty="0" smtClean="0"/>
            <a:t> </a:t>
          </a:r>
          <a:r>
            <a:rPr lang="en-US" sz="1600" b="0" i="0" u="none" kern="1200" dirty="0" err="1" smtClean="0"/>
            <a:t>cercetarea</a:t>
          </a:r>
          <a:r>
            <a:rPr lang="en-US" sz="1600" b="0" i="0" u="none" kern="1200" dirty="0" smtClean="0"/>
            <a:t> </a:t>
          </a:r>
          <a:r>
            <a:rPr lang="en-US" sz="1600" b="0" i="0" u="none" kern="1200" dirty="0" err="1" smtClean="0"/>
            <a:t>europeană</a:t>
          </a:r>
          <a:r>
            <a:rPr lang="en-US" sz="1600" b="0" i="0" u="none" kern="1200" dirty="0" smtClean="0"/>
            <a:t> de </a:t>
          </a:r>
          <a:r>
            <a:rPr lang="en-US" sz="1600" b="0" i="0" u="none" kern="1200" dirty="0" err="1" smtClean="0"/>
            <a:t>excelenţă</a:t>
          </a:r>
          <a:r>
            <a:rPr lang="en-US" sz="1600" b="0" i="0" u="none" kern="1200" dirty="0" smtClean="0"/>
            <a:t>;</a:t>
          </a:r>
          <a:endParaRPr lang="en-US" sz="1600" b="0" kern="1200" dirty="0"/>
        </a:p>
      </dsp:txBody>
      <dsp:txXfrm>
        <a:off x="4178926" y="2156741"/>
        <a:ext cx="4458959" cy="727076"/>
      </dsp:txXfrm>
    </dsp:sp>
    <dsp:sp modelId="{00F5A1F1-2BE3-4709-B638-1F8F717A02F2}">
      <dsp:nvSpPr>
        <dsp:cNvPr id="0" name=""/>
        <dsp:cNvSpPr/>
      </dsp:nvSpPr>
      <dsp:spPr>
        <a:xfrm>
          <a:off x="4178926" y="3181800"/>
          <a:ext cx="4421723" cy="727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ts val="1900"/>
            </a:lnSpc>
            <a:spcBef>
              <a:spcPct val="0"/>
            </a:spcBef>
            <a:spcAft>
              <a:spcPct val="35000"/>
            </a:spcAft>
          </a:pPr>
          <a:r>
            <a:rPr lang="en-US" sz="1600" b="0" i="0" u="none" kern="1200" dirty="0" err="1" smtClean="0"/>
            <a:t>creşterea</a:t>
          </a:r>
          <a:r>
            <a:rPr lang="en-US" sz="1600" b="0" i="0" u="none" kern="1200" dirty="0" smtClean="0"/>
            <a:t> </a:t>
          </a:r>
          <a:r>
            <a:rPr lang="en-US" sz="1600" b="0" i="0" u="none" kern="1200" dirty="0" err="1" smtClean="0"/>
            <a:t>vizibilităţii</a:t>
          </a:r>
          <a:r>
            <a:rPr lang="en-US" sz="1600" b="0" i="0" u="none" kern="1200" dirty="0" smtClean="0"/>
            <a:t> </a:t>
          </a:r>
          <a:r>
            <a:rPr lang="en-US" sz="1600" b="0" i="0" u="none" kern="1200" dirty="0" err="1" smtClean="0"/>
            <a:t>României</a:t>
          </a:r>
          <a:r>
            <a:rPr lang="en-US" sz="1600" b="0" i="0" u="none" kern="1200" dirty="0" smtClean="0"/>
            <a:t> </a:t>
          </a:r>
          <a:r>
            <a:rPr lang="en-US" sz="1600" b="0" i="0" u="none" kern="1200" dirty="0" err="1" smtClean="0"/>
            <a:t>în</a:t>
          </a:r>
          <a:r>
            <a:rPr lang="en-US" sz="1600" b="0" i="0" u="none" kern="1200" dirty="0" smtClean="0"/>
            <a:t> </a:t>
          </a:r>
          <a:r>
            <a:rPr lang="en-US" sz="1600" b="0" i="0" u="none" kern="1200" dirty="0" err="1" smtClean="0"/>
            <a:t>domeniul</a:t>
          </a:r>
          <a:r>
            <a:rPr lang="en-US" sz="1600" b="0" i="0" u="none" kern="1200" dirty="0" smtClean="0"/>
            <a:t> </a:t>
          </a:r>
          <a:r>
            <a:rPr lang="en-US" sz="1600" b="0" i="0" u="none" kern="1200" dirty="0" err="1" smtClean="0"/>
            <a:t>cercetării</a:t>
          </a:r>
          <a:r>
            <a:rPr lang="en-US" sz="1600" b="0" i="0" u="none" kern="1200" dirty="0" smtClean="0"/>
            <a:t> </a:t>
          </a:r>
          <a:r>
            <a:rPr lang="en-US" sz="1600" b="0" i="0" u="none" kern="1200" dirty="0" err="1" smtClean="0"/>
            <a:t>şi</a:t>
          </a:r>
          <a:r>
            <a:rPr lang="en-US" sz="1600" b="0" i="0" u="none" kern="1200" dirty="0" smtClean="0"/>
            <a:t> </a:t>
          </a:r>
          <a:r>
            <a:rPr lang="en-US" sz="1600" b="0" i="0" u="none" kern="1200" dirty="0" err="1" smtClean="0"/>
            <a:t>inovarii</a:t>
          </a:r>
          <a:r>
            <a:rPr lang="en-US" sz="1600" b="0" i="0" u="none" kern="1200" dirty="0" smtClean="0"/>
            <a:t>.</a:t>
          </a:r>
          <a:endParaRPr lang="en-US" sz="1600" b="0" kern="1200" dirty="0"/>
        </a:p>
      </dsp:txBody>
      <dsp:txXfrm>
        <a:off x="4178926" y="3181800"/>
        <a:ext cx="4421723" cy="727076"/>
      </dsp:txXfrm>
    </dsp:sp>
    <dsp:sp modelId="{601809E2-DBAC-4468-B16C-2A6680A9E1F3}">
      <dsp:nvSpPr>
        <dsp:cNvPr id="0" name=""/>
        <dsp:cNvSpPr/>
      </dsp:nvSpPr>
      <dsp:spPr>
        <a:xfrm>
          <a:off x="1791063" y="1598035"/>
          <a:ext cx="1064964" cy="727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ts val="1900"/>
            </a:lnSpc>
            <a:spcBef>
              <a:spcPct val="0"/>
            </a:spcBef>
            <a:spcAft>
              <a:spcPct val="35000"/>
            </a:spcAft>
          </a:pPr>
          <a:r>
            <a:rPr lang="ro-RO" sz="1600" b="0" kern="1200" dirty="0" smtClean="0"/>
            <a:t>Obiective</a:t>
          </a:r>
          <a:endParaRPr lang="en-US" sz="1600" b="0" kern="1200" dirty="0"/>
        </a:p>
      </dsp:txBody>
      <dsp:txXfrm>
        <a:off x="1791063" y="1598035"/>
        <a:ext cx="1064964" cy="72707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2736E-48BA-4817-9BC1-57F8DE44C85D}">
      <dsp:nvSpPr>
        <dsp:cNvPr id="0" name=""/>
        <dsp:cNvSpPr/>
      </dsp:nvSpPr>
      <dsp:spPr>
        <a:xfrm>
          <a:off x="0" y="423059"/>
          <a:ext cx="896448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D1DDD5-3299-4ECD-BF94-CDA04E5CCC2A}">
      <dsp:nvSpPr>
        <dsp:cNvPr id="0" name=""/>
        <dsp:cNvSpPr/>
      </dsp:nvSpPr>
      <dsp:spPr>
        <a:xfrm>
          <a:off x="426776" y="54059"/>
          <a:ext cx="8535514"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185" tIns="0" rIns="237185" bIns="0" numCol="1" spcCol="1270" anchor="ctr" anchorCtr="0">
          <a:noAutofit/>
        </a:bodyPr>
        <a:lstStyle/>
        <a:p>
          <a:pPr lvl="0" algn="l" defTabSz="711200">
            <a:lnSpc>
              <a:spcPts val="1900"/>
            </a:lnSpc>
            <a:spcBef>
              <a:spcPct val="0"/>
            </a:spcBef>
            <a:spcAft>
              <a:spcPct val="35000"/>
            </a:spcAft>
          </a:pPr>
          <a:r>
            <a:rPr lang="en-US" sz="1600" b="0" i="0" u="none" kern="1200" dirty="0" err="1" smtClean="0"/>
            <a:t>dezvoltarea</a:t>
          </a:r>
          <a:r>
            <a:rPr lang="en-US" sz="1600" b="0" i="0" u="none" kern="1200" dirty="0" smtClean="0"/>
            <a:t> </a:t>
          </a:r>
          <a:r>
            <a:rPr lang="en-US" sz="1600" b="0" i="0" u="none" kern="1200" dirty="0" err="1" smtClean="0"/>
            <a:t>sustenabilă</a:t>
          </a:r>
          <a:r>
            <a:rPr lang="en-US" sz="1600" b="0" i="0" u="none" kern="1200" dirty="0" smtClean="0"/>
            <a:t> a </a:t>
          </a:r>
          <a:r>
            <a:rPr lang="en-US" sz="1600" b="0" i="0" u="none" kern="1200" dirty="0" err="1" smtClean="0"/>
            <a:t>sistemelor</a:t>
          </a:r>
          <a:r>
            <a:rPr lang="en-US" sz="1600" b="0" i="0" u="none" kern="1200" dirty="0" smtClean="0"/>
            <a:t> </a:t>
          </a:r>
          <a:r>
            <a:rPr lang="en-US" sz="1600" b="0" i="0" u="none" kern="1200" dirty="0" err="1" smtClean="0"/>
            <a:t>alimentare</a:t>
          </a:r>
          <a:r>
            <a:rPr lang="en-US" sz="1600" b="0" i="0" u="none" kern="1200" dirty="0" smtClean="0"/>
            <a:t> de la </a:t>
          </a:r>
          <a:r>
            <a:rPr lang="en-US" sz="1600" b="0" i="0" u="none" kern="1200" dirty="0" err="1" smtClean="0"/>
            <a:t>producție</a:t>
          </a:r>
          <a:r>
            <a:rPr lang="en-US" sz="1600" b="0" i="0" u="none" kern="1200" dirty="0" smtClean="0"/>
            <a:t> la </a:t>
          </a:r>
          <a:r>
            <a:rPr lang="en-US" sz="1600" b="0" i="0" u="none" kern="1200" dirty="0" err="1" smtClean="0"/>
            <a:t>consum</a:t>
          </a:r>
          <a:r>
            <a:rPr lang="en-US" sz="1600" b="0" i="0" u="none" kern="1200" dirty="0" smtClean="0"/>
            <a:t>, </a:t>
          </a:r>
          <a:r>
            <a:rPr lang="en-US" sz="1600" b="0" i="0" u="none" kern="1200" dirty="0" err="1" smtClean="0"/>
            <a:t>pentru</a:t>
          </a:r>
          <a:r>
            <a:rPr lang="en-US" sz="1600" b="0" i="0" u="none" kern="1200" dirty="0" smtClean="0"/>
            <a:t> a </a:t>
          </a:r>
          <a:r>
            <a:rPr lang="en-US" sz="1600" b="0" i="0" u="none" kern="1200" dirty="0" err="1" smtClean="0"/>
            <a:t>crește</a:t>
          </a:r>
          <a:r>
            <a:rPr lang="en-US" sz="1600" b="0" i="0" u="none" kern="1200" dirty="0" smtClean="0"/>
            <a:t> </a:t>
          </a:r>
          <a:r>
            <a:rPr lang="en-US" sz="1600" b="0" i="0" u="none" kern="1200" dirty="0" err="1" smtClean="0"/>
            <a:t>producția</a:t>
          </a:r>
          <a:r>
            <a:rPr lang="en-US" sz="1600" b="0" i="0" u="none" kern="1200" dirty="0" smtClean="0"/>
            <a:t> </a:t>
          </a:r>
          <a:r>
            <a:rPr lang="en-US" sz="1600" b="0" i="0" u="none" kern="1200" dirty="0" err="1" smtClean="0"/>
            <a:t>durabilă</a:t>
          </a:r>
          <a:r>
            <a:rPr lang="en-US" sz="1600" b="0" i="0" u="none" kern="1200" dirty="0" smtClean="0"/>
            <a:t> de </a:t>
          </a:r>
          <a:r>
            <a:rPr lang="en-US" sz="1600" b="0" i="0" u="none" kern="1200" dirty="0" err="1" smtClean="0"/>
            <a:t>alimente</a:t>
          </a:r>
          <a:r>
            <a:rPr lang="en-US" sz="1600" b="0" i="0" u="none" kern="1200" dirty="0" smtClean="0"/>
            <a:t> </a:t>
          </a:r>
          <a:r>
            <a:rPr lang="en-US" sz="1600" b="0" i="0" u="none" kern="1200" dirty="0" err="1" smtClean="0"/>
            <a:t>odată</a:t>
          </a:r>
          <a:r>
            <a:rPr lang="en-US" sz="1600" b="0" i="0" u="none" kern="1200" dirty="0" smtClean="0"/>
            <a:t> cu </a:t>
          </a:r>
          <a:r>
            <a:rPr lang="en-US" sz="1600" b="0" i="0" u="none" kern="1200" dirty="0" err="1" smtClean="0"/>
            <a:t>reducerea</a:t>
          </a:r>
          <a:r>
            <a:rPr lang="en-US" sz="1600" b="0" i="0" u="none" kern="1200" dirty="0" smtClean="0"/>
            <a:t> </a:t>
          </a:r>
          <a:r>
            <a:rPr lang="en-US" sz="1600" b="0" i="0" u="none" kern="1200" dirty="0" err="1" smtClean="0"/>
            <a:t>cantității</a:t>
          </a:r>
          <a:r>
            <a:rPr lang="en-US" sz="1600" b="0" i="0" u="none" kern="1200" dirty="0" smtClean="0"/>
            <a:t> de </a:t>
          </a:r>
          <a:r>
            <a:rPr lang="en-US" sz="1600" b="0" i="0" u="none" kern="1200" dirty="0" err="1" smtClean="0"/>
            <a:t>deșeuri</a:t>
          </a:r>
          <a:r>
            <a:rPr lang="en-US" sz="1600" b="0" i="0" u="none" kern="1200" dirty="0" smtClean="0"/>
            <a:t> </a:t>
          </a:r>
          <a:r>
            <a:rPr lang="en-US" sz="1600" b="0" i="0" u="none" kern="1200" dirty="0" err="1" smtClean="0"/>
            <a:t>pe</a:t>
          </a:r>
          <a:r>
            <a:rPr lang="en-US" sz="1600" b="0" i="0" u="none" kern="1200" dirty="0" smtClean="0"/>
            <a:t> </a:t>
          </a:r>
          <a:r>
            <a:rPr lang="en-US" sz="1600" b="0" i="0" u="none" kern="1200" dirty="0" err="1" smtClean="0"/>
            <a:t>lanțul</a:t>
          </a:r>
          <a:r>
            <a:rPr lang="en-US" sz="1600" b="0" i="0" u="none" kern="1200" dirty="0" smtClean="0"/>
            <a:t> de </a:t>
          </a:r>
          <a:r>
            <a:rPr lang="en-US" sz="1600" b="0" i="0" u="none" kern="1200" dirty="0" err="1" smtClean="0"/>
            <a:t>aprovizionare</a:t>
          </a:r>
          <a:r>
            <a:rPr lang="en-US" sz="1600" b="0" i="0" u="none" kern="1200" dirty="0" smtClean="0"/>
            <a:t> </a:t>
          </a:r>
          <a:r>
            <a:rPr lang="en-US" sz="1600" b="0" i="0" u="none" kern="1200" dirty="0" err="1" smtClean="0"/>
            <a:t>alimentar</a:t>
          </a:r>
          <a:r>
            <a:rPr lang="en-US" sz="1600" b="0" i="0" u="none" kern="1200" dirty="0" smtClean="0"/>
            <a:t> </a:t>
          </a:r>
          <a:r>
            <a:rPr lang="en-US" sz="1600" b="0" i="0" u="none" kern="1200" dirty="0" err="1" smtClean="0"/>
            <a:t>și</a:t>
          </a:r>
          <a:r>
            <a:rPr lang="en-US" sz="1600" b="0" i="0" u="none" kern="1200" dirty="0" smtClean="0"/>
            <a:t> de </a:t>
          </a:r>
          <a:r>
            <a:rPr lang="en-US" sz="1600" b="0" i="0" u="none" kern="1200" dirty="0" err="1" smtClean="0"/>
            <a:t>limitare</a:t>
          </a:r>
          <a:r>
            <a:rPr lang="en-US" sz="1600" b="0" i="0" u="none" kern="1200" dirty="0" smtClean="0"/>
            <a:t> a </a:t>
          </a:r>
          <a:r>
            <a:rPr lang="en-US" sz="1600" b="0" i="0" u="none" kern="1200" dirty="0" err="1" smtClean="0"/>
            <a:t>impactului</a:t>
          </a:r>
          <a:r>
            <a:rPr lang="en-US" sz="1600" b="0" i="0" u="none" kern="1200" dirty="0" smtClean="0"/>
            <a:t> </a:t>
          </a:r>
          <a:r>
            <a:rPr lang="en-US" sz="1600" b="0" i="0" u="none" kern="1200" dirty="0" err="1" smtClean="0"/>
            <a:t>asupra</a:t>
          </a:r>
          <a:r>
            <a:rPr lang="en-US" sz="1600" b="0" i="0" u="none" kern="1200" dirty="0" smtClean="0"/>
            <a:t> </a:t>
          </a:r>
          <a:r>
            <a:rPr lang="en-US" sz="1600" b="0" i="0" u="none" kern="1200" dirty="0" err="1" smtClean="0"/>
            <a:t>mediului</a:t>
          </a:r>
          <a:r>
            <a:rPr lang="en-US" sz="1600" b="0" i="0" u="none" kern="1200" dirty="0" smtClean="0"/>
            <a:t>;</a:t>
          </a:r>
          <a:endParaRPr lang="en-US" sz="1600" kern="1200" dirty="0"/>
        </a:p>
      </dsp:txBody>
      <dsp:txXfrm>
        <a:off x="462802" y="90085"/>
        <a:ext cx="8463462" cy="665948"/>
      </dsp:txXfrm>
    </dsp:sp>
    <dsp:sp modelId="{AC57DF00-1C4C-4E75-9BC3-53C884291BEA}">
      <dsp:nvSpPr>
        <dsp:cNvPr id="0" name=""/>
        <dsp:cNvSpPr/>
      </dsp:nvSpPr>
      <dsp:spPr>
        <a:xfrm>
          <a:off x="0" y="1557060"/>
          <a:ext cx="896448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5E6FB4-FDD9-4D40-ADF4-8CBEC2C6D4A8}">
      <dsp:nvSpPr>
        <dsp:cNvPr id="0" name=""/>
        <dsp:cNvSpPr/>
      </dsp:nvSpPr>
      <dsp:spPr>
        <a:xfrm>
          <a:off x="426776" y="1188060"/>
          <a:ext cx="8535514"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185" tIns="0" rIns="237185" bIns="0" numCol="1" spcCol="1270" anchor="ctr" anchorCtr="0">
          <a:noAutofit/>
        </a:bodyPr>
        <a:lstStyle/>
        <a:p>
          <a:pPr lvl="0" algn="l" defTabSz="711200">
            <a:lnSpc>
              <a:spcPts val="1900"/>
            </a:lnSpc>
            <a:spcBef>
              <a:spcPct val="0"/>
            </a:spcBef>
            <a:spcAft>
              <a:spcPct val="35000"/>
            </a:spcAft>
          </a:pPr>
          <a:r>
            <a:rPr lang="en-US" sz="1600" b="0" i="0" u="none" kern="1200" dirty="0" err="1" smtClean="0"/>
            <a:t>îmbunătățirea</a:t>
          </a:r>
          <a:r>
            <a:rPr lang="en-US" sz="1600" b="0" i="0" u="none" kern="1200" dirty="0" smtClean="0"/>
            <a:t> </a:t>
          </a:r>
          <a:r>
            <a:rPr lang="en-US" sz="1600" b="0" i="0" u="none" kern="1200" dirty="0" err="1" smtClean="0"/>
            <a:t>calității</a:t>
          </a:r>
          <a:r>
            <a:rPr lang="en-US" sz="1600" b="0" i="0" u="none" kern="1200" dirty="0" smtClean="0"/>
            <a:t> </a:t>
          </a:r>
          <a:r>
            <a:rPr lang="en-US" sz="1600" b="0" i="0" u="none" kern="1200" dirty="0" err="1" smtClean="0"/>
            <a:t>vieții</a:t>
          </a:r>
          <a:r>
            <a:rPr lang="en-US" sz="1600" b="0" i="0" u="none" kern="1200" dirty="0" smtClean="0"/>
            <a:t> </a:t>
          </a:r>
          <a:r>
            <a:rPr lang="en-US" sz="1600" b="0" i="0" u="none" kern="1200" dirty="0" err="1" smtClean="0"/>
            <a:t>prin</a:t>
          </a:r>
          <a:r>
            <a:rPr lang="en-US" sz="1600" b="0" i="0" u="none" kern="1200" dirty="0" smtClean="0"/>
            <a:t> </a:t>
          </a:r>
          <a:r>
            <a:rPr lang="en-US" sz="1600" b="0" i="0" u="none" kern="1200" dirty="0" err="1" smtClean="0"/>
            <a:t>creșterea</a:t>
          </a:r>
          <a:r>
            <a:rPr lang="en-US" sz="1600" b="0" i="0" u="none" kern="1200" dirty="0" smtClean="0"/>
            <a:t> </a:t>
          </a:r>
          <a:r>
            <a:rPr lang="en-US" sz="1600" b="0" i="0" u="none" kern="1200" dirty="0" err="1" smtClean="0"/>
            <a:t>calității</a:t>
          </a:r>
          <a:r>
            <a:rPr lang="en-US" sz="1600" b="0" i="0" u="none" kern="1200" dirty="0" smtClean="0"/>
            <a:t> </a:t>
          </a:r>
          <a:r>
            <a:rPr lang="en-US" sz="1600" b="0" i="0" u="none" kern="1200" dirty="0" err="1" smtClean="0"/>
            <a:t>produselor</a:t>
          </a:r>
          <a:r>
            <a:rPr lang="en-US" sz="1600" b="0" i="0" u="none" kern="1200" dirty="0" smtClean="0"/>
            <a:t> </a:t>
          </a:r>
          <a:r>
            <a:rPr lang="en-US" sz="1600" b="0" i="0" u="none" kern="1200" dirty="0" err="1" smtClean="0"/>
            <a:t>alimentare</a:t>
          </a:r>
          <a:r>
            <a:rPr lang="en-US" sz="1600" b="0" i="0" u="none" kern="1200" dirty="0" smtClean="0"/>
            <a:t> </a:t>
          </a:r>
          <a:r>
            <a:rPr lang="en-US" sz="1600" b="0" i="0" u="none" kern="1200" dirty="0" err="1" smtClean="0"/>
            <a:t>într</a:t>
          </a:r>
          <a:r>
            <a:rPr lang="en-US" sz="1600" b="0" i="0" u="none" kern="1200" dirty="0" smtClean="0"/>
            <a:t>-o </a:t>
          </a:r>
          <a:r>
            <a:rPr lang="en-US" sz="1600" b="0" i="0" u="none" kern="1200" dirty="0" err="1" smtClean="0"/>
            <a:t>manieră</a:t>
          </a:r>
          <a:r>
            <a:rPr lang="en-US" sz="1600" b="0" i="0" u="none" kern="1200" dirty="0" smtClean="0"/>
            <a:t> </a:t>
          </a:r>
          <a:r>
            <a:rPr lang="en-US" sz="1600" b="0" i="0" u="none" kern="1200" dirty="0" err="1" smtClean="0"/>
            <a:t>sustenabilă</a:t>
          </a:r>
          <a:r>
            <a:rPr lang="en-US" sz="1600" b="0" i="0" u="none" kern="1200" dirty="0" smtClean="0"/>
            <a:t> </a:t>
          </a:r>
          <a:r>
            <a:rPr lang="en-US" sz="1600" b="0" i="0" u="none" kern="1200" dirty="0" err="1" smtClean="0"/>
            <a:t>și</a:t>
          </a:r>
          <a:r>
            <a:rPr lang="en-US" sz="1600" b="0" i="0" u="none" kern="1200" dirty="0" smtClean="0"/>
            <a:t> </a:t>
          </a:r>
          <a:r>
            <a:rPr lang="en-US" sz="1600" b="0" i="0" u="none" kern="1200" dirty="0" err="1" smtClean="0"/>
            <a:t>asigurarea</a:t>
          </a:r>
          <a:r>
            <a:rPr lang="en-US" sz="1600" b="0" i="0" u="none" kern="1200" dirty="0" smtClean="0"/>
            <a:t> </a:t>
          </a:r>
          <a:r>
            <a:rPr lang="en-US" sz="1600" b="0" i="0" u="none" kern="1200" dirty="0" err="1" smtClean="0"/>
            <a:t>rezilienței</a:t>
          </a:r>
          <a:r>
            <a:rPr lang="en-US" sz="1600" b="0" i="0" u="none" kern="1200" dirty="0" smtClean="0"/>
            <a:t> </a:t>
          </a:r>
          <a:r>
            <a:rPr lang="en-US" sz="1600" b="0" i="0" u="none" kern="1200" dirty="0" err="1" smtClean="0"/>
            <a:t>întregului</a:t>
          </a:r>
          <a:r>
            <a:rPr lang="en-US" sz="1600" b="0" i="0" u="none" kern="1200" dirty="0" smtClean="0"/>
            <a:t> </a:t>
          </a:r>
          <a:r>
            <a:rPr lang="en-US" sz="1600" b="0" i="0" u="none" kern="1200" dirty="0" err="1" smtClean="0"/>
            <a:t>lanț</a:t>
          </a:r>
          <a:r>
            <a:rPr lang="en-US" sz="1600" b="0" i="0" u="none" kern="1200" dirty="0" smtClean="0"/>
            <a:t> de </a:t>
          </a:r>
          <a:r>
            <a:rPr lang="en-US" sz="1600" b="0" i="0" u="none" kern="1200" dirty="0" err="1" smtClean="0"/>
            <a:t>aprovizionare</a:t>
          </a:r>
          <a:r>
            <a:rPr lang="en-US" sz="1600" b="0" i="0" u="none" kern="1200" dirty="0" smtClean="0"/>
            <a:t> cu </a:t>
          </a:r>
          <a:r>
            <a:rPr lang="en-US" sz="1600" b="0" i="0" u="none" kern="1200" dirty="0" err="1" smtClean="0"/>
            <a:t>alimente</a:t>
          </a:r>
          <a:r>
            <a:rPr lang="en-US" sz="1600" b="0" i="0" u="none" kern="1200" dirty="0" smtClean="0"/>
            <a:t>;</a:t>
          </a:r>
          <a:endParaRPr lang="en-US" sz="1600" kern="1200" dirty="0"/>
        </a:p>
      </dsp:txBody>
      <dsp:txXfrm>
        <a:off x="462802" y="1224086"/>
        <a:ext cx="8463462" cy="665948"/>
      </dsp:txXfrm>
    </dsp:sp>
    <dsp:sp modelId="{5DBDD431-B5BA-47E8-ACB4-54DC30B11A25}">
      <dsp:nvSpPr>
        <dsp:cNvPr id="0" name=""/>
        <dsp:cNvSpPr/>
      </dsp:nvSpPr>
      <dsp:spPr>
        <a:xfrm>
          <a:off x="0" y="2691060"/>
          <a:ext cx="896448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A1FE2F-CCBB-40FD-8114-BAADC249B08A}">
      <dsp:nvSpPr>
        <dsp:cNvPr id="0" name=""/>
        <dsp:cNvSpPr/>
      </dsp:nvSpPr>
      <dsp:spPr>
        <a:xfrm>
          <a:off x="426776" y="2322060"/>
          <a:ext cx="8535514"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185" tIns="0" rIns="237185" bIns="0" numCol="1" spcCol="1270" anchor="ctr" anchorCtr="0">
          <a:noAutofit/>
        </a:bodyPr>
        <a:lstStyle/>
        <a:p>
          <a:pPr lvl="0" algn="l" defTabSz="711200">
            <a:lnSpc>
              <a:spcPts val="1900"/>
            </a:lnSpc>
            <a:spcBef>
              <a:spcPct val="0"/>
            </a:spcBef>
            <a:spcAft>
              <a:spcPct val="35000"/>
            </a:spcAft>
          </a:pPr>
          <a:r>
            <a:rPr lang="en-US" sz="1600" b="0" i="0" u="none" kern="1200" dirty="0" err="1" smtClean="0"/>
            <a:t>încurajarea</a:t>
          </a:r>
          <a:r>
            <a:rPr lang="en-US" sz="1600" b="0" i="0" u="none" kern="1200" dirty="0" smtClean="0"/>
            <a:t> </a:t>
          </a:r>
          <a:r>
            <a:rPr lang="en-US" sz="1600" b="0" i="0" u="none" kern="1200" dirty="0" err="1" smtClean="0"/>
            <a:t>comportamentului</a:t>
          </a:r>
          <a:r>
            <a:rPr lang="en-US" sz="1600" b="0" i="0" u="none" kern="1200" dirty="0" smtClean="0"/>
            <a:t> </a:t>
          </a:r>
          <a:r>
            <a:rPr lang="en-US" sz="1600" b="0" i="0" u="none" kern="1200" dirty="0" err="1" smtClean="0"/>
            <a:t>și</a:t>
          </a:r>
          <a:r>
            <a:rPr lang="en-US" sz="1600" b="0" i="0" u="none" kern="1200" dirty="0" smtClean="0"/>
            <a:t> </a:t>
          </a:r>
          <a:r>
            <a:rPr lang="en-US" sz="1600" b="0" i="0" u="none" kern="1200" dirty="0" err="1" smtClean="0"/>
            <a:t>alegerilor</a:t>
          </a:r>
          <a:r>
            <a:rPr lang="en-US" sz="1600" b="0" i="0" u="none" kern="1200" dirty="0" smtClean="0"/>
            <a:t> </a:t>
          </a:r>
          <a:r>
            <a:rPr lang="en-US" sz="1600" b="0" i="0" u="none" kern="1200" dirty="0" err="1" smtClean="0"/>
            <a:t>alimentare</a:t>
          </a:r>
          <a:r>
            <a:rPr lang="en-US" sz="1600" b="0" i="0" u="none" kern="1200" dirty="0" smtClean="0"/>
            <a:t> ale </a:t>
          </a:r>
          <a:r>
            <a:rPr lang="en-US" sz="1600" b="0" i="0" u="none" kern="1200" dirty="0" err="1" smtClean="0"/>
            <a:t>consumatorilor</a:t>
          </a:r>
          <a:r>
            <a:rPr lang="en-US" sz="1600" b="0" i="0" u="none" kern="1200" dirty="0" smtClean="0"/>
            <a:t> </a:t>
          </a:r>
          <a:r>
            <a:rPr lang="en-US" sz="1600" b="0" i="0" u="none" kern="1200" dirty="0" err="1" smtClean="0"/>
            <a:t>în</a:t>
          </a:r>
          <a:r>
            <a:rPr lang="en-US" sz="1600" b="0" i="0" u="none" kern="1200" dirty="0" smtClean="0"/>
            <a:t> </a:t>
          </a:r>
          <a:r>
            <a:rPr lang="en-US" sz="1600" b="0" i="0" u="none" kern="1200" dirty="0" err="1" smtClean="0"/>
            <a:t>stil</a:t>
          </a:r>
          <a:r>
            <a:rPr lang="en-US" sz="1600" b="0" i="0" u="none" kern="1200" dirty="0" smtClean="0"/>
            <a:t> </a:t>
          </a:r>
          <a:r>
            <a:rPr lang="en-US" sz="1600" b="0" i="0" u="none" kern="1200" dirty="0" err="1" smtClean="0"/>
            <a:t>sustenabil</a:t>
          </a:r>
          <a:r>
            <a:rPr lang="en-US" sz="1600" b="0" i="0" u="none" kern="1200" dirty="0" smtClean="0"/>
            <a:t>;</a:t>
          </a:r>
          <a:endParaRPr lang="en-US" sz="1600" kern="1200" dirty="0"/>
        </a:p>
      </dsp:txBody>
      <dsp:txXfrm>
        <a:off x="462802" y="2358086"/>
        <a:ext cx="8463462" cy="665948"/>
      </dsp:txXfrm>
    </dsp:sp>
    <dsp:sp modelId="{3D238B72-EC6C-4B62-96F0-743A3ACA489A}">
      <dsp:nvSpPr>
        <dsp:cNvPr id="0" name=""/>
        <dsp:cNvSpPr/>
      </dsp:nvSpPr>
      <dsp:spPr>
        <a:xfrm>
          <a:off x="0" y="3825060"/>
          <a:ext cx="8964488"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A6F2A9-BE10-4C56-946C-4BA9618EE38F}">
      <dsp:nvSpPr>
        <dsp:cNvPr id="0" name=""/>
        <dsp:cNvSpPr/>
      </dsp:nvSpPr>
      <dsp:spPr>
        <a:xfrm>
          <a:off x="426776" y="3456060"/>
          <a:ext cx="8535514"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7185" tIns="0" rIns="237185" bIns="0" numCol="1" spcCol="1270" anchor="ctr" anchorCtr="0">
          <a:noAutofit/>
        </a:bodyPr>
        <a:lstStyle/>
        <a:p>
          <a:pPr lvl="0" algn="l" defTabSz="711200">
            <a:lnSpc>
              <a:spcPts val="1900"/>
            </a:lnSpc>
            <a:spcBef>
              <a:spcPct val="0"/>
            </a:spcBef>
            <a:spcAft>
              <a:spcPct val="35000"/>
            </a:spcAft>
          </a:pPr>
          <a:r>
            <a:rPr lang="en-US" sz="1600" b="0" i="0" u="none" kern="1200" dirty="0" err="1" smtClean="0"/>
            <a:t>îmbunătățirea</a:t>
          </a:r>
          <a:r>
            <a:rPr lang="en-US" sz="1600" b="0" i="0" u="none" kern="1200" dirty="0" smtClean="0"/>
            <a:t> </a:t>
          </a:r>
          <a:r>
            <a:rPr lang="en-US" sz="1600" b="0" i="0" u="none" kern="1200" dirty="0" err="1" smtClean="0"/>
            <a:t>competitivității</a:t>
          </a:r>
          <a:r>
            <a:rPr lang="en-US" sz="1600" b="0" i="0" u="none" kern="1200" dirty="0" smtClean="0"/>
            <a:t> </a:t>
          </a:r>
          <a:r>
            <a:rPr lang="en-US" sz="1600" b="0" i="0" u="none" kern="1200" dirty="0" err="1" smtClean="0"/>
            <a:t>și</a:t>
          </a:r>
          <a:r>
            <a:rPr lang="en-US" sz="1600" b="0" i="0" u="none" kern="1200" dirty="0" smtClean="0"/>
            <a:t> </a:t>
          </a:r>
          <a:r>
            <a:rPr lang="en-US" sz="1600" b="0" i="0" u="none" kern="1200" dirty="0" err="1" smtClean="0"/>
            <a:t>creșterii</a:t>
          </a:r>
          <a:r>
            <a:rPr lang="en-US" sz="1600" b="0" i="0" u="none" kern="1200" dirty="0" smtClean="0"/>
            <a:t> </a:t>
          </a:r>
          <a:r>
            <a:rPr lang="en-US" sz="1600" b="0" i="0" u="none" kern="1200" dirty="0" err="1" smtClean="0"/>
            <a:t>economice</a:t>
          </a:r>
          <a:r>
            <a:rPr lang="en-US" sz="1600" b="0" i="0" u="none" kern="1200" dirty="0" smtClean="0"/>
            <a:t> </a:t>
          </a:r>
          <a:r>
            <a:rPr lang="en-US" sz="1600" b="0" i="0" u="none" kern="1200" dirty="0" err="1" smtClean="0"/>
            <a:t>în</a:t>
          </a:r>
          <a:r>
            <a:rPr lang="en-US" sz="1600" b="0" i="0" u="none" kern="1200" dirty="0" smtClean="0"/>
            <a:t> </a:t>
          </a:r>
          <a:r>
            <a:rPr lang="en-US" sz="1600" b="0" i="0" u="none" kern="1200" dirty="0" err="1" smtClean="0"/>
            <a:t>industria</a:t>
          </a:r>
          <a:r>
            <a:rPr lang="en-US" sz="1600" b="0" i="0" u="none" kern="1200" dirty="0" smtClean="0"/>
            <a:t> </a:t>
          </a:r>
          <a:r>
            <a:rPr lang="en-US" sz="1600" b="0" i="0" u="none" kern="1200" dirty="0" err="1" smtClean="0"/>
            <a:t>alimentară</a:t>
          </a:r>
          <a:r>
            <a:rPr lang="en-US" sz="1600" b="0" i="0" u="none" kern="1200" dirty="0" smtClean="0"/>
            <a:t> </a:t>
          </a:r>
          <a:r>
            <a:rPr lang="en-US" sz="1600" b="0" i="0" u="none" kern="1200" dirty="0" err="1" smtClean="0"/>
            <a:t>europeană</a:t>
          </a:r>
          <a:r>
            <a:rPr lang="en-US" sz="1600" b="0" i="0" u="none" kern="1200" dirty="0" smtClean="0"/>
            <a:t>, </a:t>
          </a:r>
          <a:r>
            <a:rPr lang="en-US" sz="1600" b="0" i="0" u="none" kern="1200" dirty="0" err="1" smtClean="0"/>
            <a:t>acordând</a:t>
          </a:r>
          <a:r>
            <a:rPr lang="en-US" sz="1600" b="0" i="0" u="none" kern="1200" dirty="0" smtClean="0"/>
            <a:t> o </a:t>
          </a:r>
          <a:r>
            <a:rPr lang="en-US" sz="1600" b="0" i="0" u="none" kern="1200" dirty="0" err="1" smtClean="0"/>
            <a:t>atenție</a:t>
          </a:r>
          <a:r>
            <a:rPr lang="en-US" sz="1600" b="0" i="0" u="none" kern="1200" dirty="0" smtClean="0"/>
            <a:t> </a:t>
          </a:r>
          <a:r>
            <a:rPr lang="en-US" sz="1600" b="0" i="0" u="none" kern="1200" dirty="0" err="1" smtClean="0"/>
            <a:t>deosebită</a:t>
          </a:r>
          <a:r>
            <a:rPr lang="en-US" sz="1600" b="0" i="0" u="none" kern="1200" dirty="0" smtClean="0"/>
            <a:t> IMM-</a:t>
          </a:r>
          <a:r>
            <a:rPr lang="en-US" sz="1600" b="0" i="0" u="none" kern="1200" dirty="0" err="1" smtClean="0"/>
            <a:t>urilor</a:t>
          </a:r>
          <a:r>
            <a:rPr lang="en-US" sz="1600" b="0" i="0" u="none" kern="1200" dirty="0" smtClean="0"/>
            <a:t>.</a:t>
          </a:r>
          <a:endParaRPr lang="en-US" sz="1600" kern="1200" dirty="0"/>
        </a:p>
      </dsp:txBody>
      <dsp:txXfrm>
        <a:off x="462802" y="3492086"/>
        <a:ext cx="8463462" cy="66594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F2F45-21D3-417D-AB05-DE1E780843A3}">
      <dsp:nvSpPr>
        <dsp:cNvPr id="0" name=""/>
        <dsp:cNvSpPr/>
      </dsp:nvSpPr>
      <dsp:spPr>
        <a:xfrm>
          <a:off x="0" y="158660"/>
          <a:ext cx="8784976" cy="11758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ro-RO" sz="1200" b="0" i="0" u="none" kern="1200" smtClean="0"/>
            <a:t>S</a:t>
          </a:r>
          <a:r>
            <a:rPr lang="en-US" sz="1200" b="0" i="0" u="none" kern="1200" smtClean="0"/>
            <a:t>e </a:t>
          </a:r>
          <a:r>
            <a:rPr lang="en-US" sz="1200" b="0" i="0" u="none" kern="1200" dirty="0" err="1" smtClean="0"/>
            <a:t>vor</a:t>
          </a:r>
          <a:r>
            <a:rPr lang="en-US" sz="1200" b="0" i="0" u="none" kern="1200" dirty="0" smtClean="0"/>
            <a:t> </a:t>
          </a:r>
          <a:r>
            <a:rPr lang="en-US" sz="1200" b="0" i="0" u="none" kern="1200" dirty="0" err="1" smtClean="0"/>
            <a:t>susține</a:t>
          </a:r>
          <a:r>
            <a:rPr lang="en-US" sz="1200" b="0" i="0" u="none" kern="1200" dirty="0" smtClean="0"/>
            <a:t> </a:t>
          </a:r>
          <a:r>
            <a:rPr lang="en-US" sz="1200" b="0" i="0" u="none" kern="1200" dirty="0" err="1" smtClean="0"/>
            <a:t>proiecte</a:t>
          </a:r>
          <a:r>
            <a:rPr lang="en-US" sz="1200" b="0" i="0" u="none" kern="1200" dirty="0" smtClean="0"/>
            <a:t> de </a:t>
          </a:r>
          <a:r>
            <a:rPr lang="en-US" sz="1200" b="0" i="0" u="none" kern="1200" dirty="0" err="1" smtClean="0"/>
            <a:t>cercetare</a:t>
          </a:r>
          <a:r>
            <a:rPr lang="en-US" sz="1200" b="0" i="0" u="none" kern="1200" dirty="0" smtClean="0"/>
            <a:t>, </a:t>
          </a:r>
          <a:r>
            <a:rPr lang="en-US" sz="1200" b="0" i="0" u="none" kern="1200" dirty="0" err="1" smtClean="0"/>
            <a:t>adoptând</a:t>
          </a:r>
          <a:r>
            <a:rPr lang="en-US" sz="1200" b="0" i="0" u="none" kern="1200" dirty="0" smtClean="0"/>
            <a:t> o </a:t>
          </a:r>
          <a:r>
            <a:rPr lang="en-US" sz="1200" b="0" i="0" u="none" kern="1200" dirty="0" err="1" smtClean="0"/>
            <a:t>abordare</a:t>
          </a:r>
          <a:r>
            <a:rPr lang="en-US" sz="1200" b="0" i="0" u="none" kern="1200" dirty="0" smtClean="0"/>
            <a:t> a </a:t>
          </a:r>
          <a:r>
            <a:rPr lang="en-US" sz="1200" b="0" i="0" u="none" kern="1200" dirty="0" err="1" smtClean="0"/>
            <a:t>sistemului</a:t>
          </a:r>
          <a:r>
            <a:rPr lang="en-US" sz="1200" b="0" i="0" u="none" kern="1200" dirty="0" smtClean="0"/>
            <a:t>, </a:t>
          </a:r>
          <a:r>
            <a:rPr lang="en-US" sz="1200" b="0" i="0" u="none" kern="1200" dirty="0" err="1" smtClean="0"/>
            <a:t>luând</a:t>
          </a:r>
          <a:r>
            <a:rPr lang="en-US" sz="1200" b="0" i="0" u="none" kern="1200" dirty="0" smtClean="0"/>
            <a:t> </a:t>
          </a:r>
          <a:r>
            <a:rPr lang="en-US" sz="1200" b="0" i="0" u="none" kern="1200" dirty="0" err="1" smtClean="0"/>
            <a:t>în</a:t>
          </a:r>
          <a:r>
            <a:rPr lang="en-US" sz="1200" b="0" i="0" u="none" kern="1200" dirty="0" smtClean="0"/>
            <a:t> </a:t>
          </a:r>
          <a:r>
            <a:rPr lang="en-US" sz="1200" b="0" i="0" u="none" kern="1200" dirty="0" err="1" smtClean="0"/>
            <a:t>considerare</a:t>
          </a:r>
          <a:r>
            <a:rPr lang="en-US" sz="1200" b="0" i="0" u="none" kern="1200" dirty="0" smtClean="0"/>
            <a:t>, </a:t>
          </a:r>
          <a:r>
            <a:rPr lang="en-US" sz="1200" b="0" i="0" u="none" kern="1200" dirty="0" err="1" smtClean="0"/>
            <a:t>pe</a:t>
          </a:r>
          <a:r>
            <a:rPr lang="en-US" sz="1200" b="0" i="0" u="none" kern="1200" dirty="0" smtClean="0"/>
            <a:t> </a:t>
          </a:r>
          <a:r>
            <a:rPr lang="en-US" sz="1200" b="0" i="0" u="none" kern="1200" dirty="0" err="1" smtClean="0"/>
            <a:t>cât</a:t>
          </a:r>
          <a:r>
            <a:rPr lang="en-US" sz="1200" b="0" i="0" u="none" kern="1200" dirty="0" smtClean="0"/>
            <a:t> </a:t>
          </a:r>
          <a:r>
            <a:rPr lang="en-US" sz="1200" b="0" i="0" u="none" kern="1200" dirty="0" err="1" smtClean="0"/>
            <a:t>posibil</a:t>
          </a:r>
          <a:r>
            <a:rPr lang="en-US" sz="1200" b="0" i="0" u="none" kern="1200" dirty="0" smtClean="0"/>
            <a:t>, </a:t>
          </a:r>
          <a:r>
            <a:rPr lang="en-US" sz="1200" b="0" i="0" u="none" kern="1200" dirty="0" err="1" smtClean="0"/>
            <a:t>toate</a:t>
          </a:r>
          <a:r>
            <a:rPr lang="en-US" sz="1200" b="0" i="0" u="none" kern="1200" dirty="0" smtClean="0"/>
            <a:t> </a:t>
          </a:r>
          <a:r>
            <a:rPr lang="en-US" sz="1200" b="0" i="0" u="none" kern="1200" dirty="0" err="1" smtClean="0"/>
            <a:t>aspectele</a:t>
          </a:r>
          <a:r>
            <a:rPr lang="en-US" sz="1200" b="0" i="0" u="none" kern="1200" dirty="0" smtClean="0"/>
            <a:t> </a:t>
          </a:r>
          <a:r>
            <a:rPr lang="en-US" sz="1200" b="0" i="0" u="none" kern="1200" dirty="0" err="1" smtClean="0"/>
            <a:t>relevante</a:t>
          </a:r>
          <a:r>
            <a:rPr lang="en-US" sz="1200" b="0" i="0" u="none" kern="1200" dirty="0" smtClean="0"/>
            <a:t> din </a:t>
          </a:r>
          <a:r>
            <a:rPr lang="en-US" sz="1200" b="0" i="0" u="none" kern="1200" dirty="0" err="1" smtClean="0"/>
            <a:t>sistemul</a:t>
          </a:r>
          <a:r>
            <a:rPr lang="en-US" sz="1200" b="0" i="0" u="none" kern="1200" dirty="0" smtClean="0"/>
            <a:t> </a:t>
          </a:r>
          <a:r>
            <a:rPr lang="en-US" sz="1200" b="0" i="0" u="none" kern="1200" dirty="0" err="1" smtClean="0"/>
            <a:t>alimentar</a:t>
          </a:r>
          <a:r>
            <a:rPr lang="en-US" sz="1200" b="0" i="0" u="none" kern="1200" dirty="0" smtClean="0"/>
            <a:t> </a:t>
          </a:r>
          <a:r>
            <a:rPr lang="en-US" sz="1200" b="0" i="0" u="none" kern="1200" dirty="0" err="1" smtClean="0"/>
            <a:t>și</a:t>
          </a:r>
          <a:r>
            <a:rPr lang="en-US" sz="1200" b="0" i="0" u="none" kern="1200" dirty="0" smtClean="0"/>
            <a:t> </a:t>
          </a:r>
          <a:r>
            <a:rPr lang="en-US" sz="1200" b="0" i="0" u="none" kern="1200" dirty="0" err="1" smtClean="0"/>
            <a:t>potențialul</a:t>
          </a:r>
          <a:r>
            <a:rPr lang="en-US" sz="1200" b="0" i="0" u="none" kern="1200" dirty="0" smtClean="0"/>
            <a:t> </a:t>
          </a:r>
          <a:r>
            <a:rPr lang="en-US" sz="1200" b="0" i="0" u="none" kern="1200" dirty="0" err="1" smtClean="0"/>
            <a:t>acestora</a:t>
          </a:r>
          <a:r>
            <a:rPr lang="en-US" sz="1200" b="0" i="0" u="none" kern="1200" dirty="0" smtClean="0"/>
            <a:t> de a-</a:t>
          </a:r>
          <a:r>
            <a:rPr lang="en-US" sz="1200" b="0" i="0" u="none" kern="1200" dirty="0" err="1" smtClean="0"/>
            <a:t>și</a:t>
          </a:r>
          <a:r>
            <a:rPr lang="en-US" sz="1200" b="0" i="0" u="none" kern="1200" dirty="0" smtClean="0"/>
            <a:t> </a:t>
          </a:r>
          <a:r>
            <a:rPr lang="en-US" sz="1200" b="0" i="0" u="none" kern="1200" dirty="0" err="1" smtClean="0"/>
            <a:t>spori</a:t>
          </a:r>
          <a:r>
            <a:rPr lang="en-US" sz="1200" b="0" i="0" u="none" kern="1200" dirty="0" smtClean="0"/>
            <a:t> </a:t>
          </a:r>
          <a:r>
            <a:rPr lang="en-US" sz="1200" b="0" i="0" u="none" kern="1200" dirty="0" err="1" smtClean="0"/>
            <a:t>sustenabilitatea</a:t>
          </a:r>
          <a:endParaRPr lang="en-US" sz="1200" kern="1200" dirty="0"/>
        </a:p>
      </dsp:txBody>
      <dsp:txXfrm>
        <a:off x="57399" y="216059"/>
        <a:ext cx="8670178" cy="1061034"/>
      </dsp:txXfrm>
    </dsp:sp>
    <dsp:sp modelId="{9D98B3F5-0BBC-4174-9F76-2FD1E746E090}">
      <dsp:nvSpPr>
        <dsp:cNvPr id="0" name=""/>
        <dsp:cNvSpPr/>
      </dsp:nvSpPr>
      <dsp:spPr>
        <a:xfrm>
          <a:off x="0" y="1334493"/>
          <a:ext cx="8784976" cy="316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ro-RO" sz="1400" b="1" kern="1200" dirty="0" smtClean="0">
              <a:solidFill>
                <a:srgbClr val="FF0000"/>
              </a:solidFill>
            </a:rPr>
            <a:t>Topicul 1</a:t>
          </a:r>
          <a:endParaRPr lang="en-US" sz="1400" b="1" kern="1200" dirty="0">
            <a:solidFill>
              <a:srgbClr val="FF0000"/>
            </a:solidFill>
          </a:endParaRPr>
        </a:p>
      </dsp:txBody>
      <dsp:txXfrm>
        <a:off x="0" y="1334493"/>
        <a:ext cx="8784976" cy="316710"/>
      </dsp:txXfrm>
    </dsp:sp>
    <dsp:sp modelId="{8EAEF587-B44A-40C8-95D2-F60B089D40AC}">
      <dsp:nvSpPr>
        <dsp:cNvPr id="0" name=""/>
        <dsp:cNvSpPr/>
      </dsp:nvSpPr>
      <dsp:spPr>
        <a:xfrm>
          <a:off x="0" y="1651203"/>
          <a:ext cx="8784976" cy="11758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0" i="0" u="none" kern="1200" dirty="0" err="1" smtClean="0"/>
            <a:t>Promovarea</a:t>
          </a:r>
          <a:r>
            <a:rPr lang="en-US" sz="1200" b="0" i="0" u="none" kern="1200" dirty="0" smtClean="0"/>
            <a:t> </a:t>
          </a:r>
          <a:r>
            <a:rPr lang="en-US" sz="1200" b="0" i="0" u="none" kern="1200" dirty="0" err="1" smtClean="0"/>
            <a:t>diversității</a:t>
          </a:r>
          <a:r>
            <a:rPr lang="en-US" sz="1200" b="0" i="0" u="none" kern="1200" dirty="0" smtClean="0"/>
            <a:t> </a:t>
          </a:r>
          <a:r>
            <a:rPr lang="en-US" sz="1200" b="0" i="0" u="none" kern="1200" dirty="0" err="1" smtClean="0"/>
            <a:t>în</a:t>
          </a:r>
          <a:r>
            <a:rPr lang="en-US" sz="1200" b="0" i="0" u="none" kern="1200" dirty="0" smtClean="0"/>
            <a:t> </a:t>
          </a:r>
          <a:r>
            <a:rPr lang="en-US" sz="1200" b="0" i="0" u="none" kern="1200" dirty="0" err="1" smtClean="0"/>
            <a:t>cadrul</a:t>
          </a:r>
          <a:r>
            <a:rPr lang="en-US" sz="1200" b="0" i="0" u="none" kern="1200" dirty="0" smtClean="0"/>
            <a:t> </a:t>
          </a:r>
          <a:r>
            <a:rPr lang="en-US" sz="1200" b="0" i="0" u="none" kern="1200" dirty="0" err="1" smtClean="0"/>
            <a:t>sistemelor</a:t>
          </a:r>
          <a:r>
            <a:rPr lang="en-US" sz="1200" b="0" i="0" u="none" kern="1200" dirty="0" smtClean="0"/>
            <a:t> </a:t>
          </a:r>
          <a:r>
            <a:rPr lang="en-US" sz="1200" b="0" i="0" u="none" kern="1200" dirty="0" err="1" smtClean="0"/>
            <a:t>alimentare</a:t>
          </a:r>
          <a:r>
            <a:rPr lang="en-US" sz="1200" b="0" i="0" u="none" kern="1200" dirty="0" smtClean="0"/>
            <a:t> </a:t>
          </a:r>
          <a:r>
            <a:rPr lang="en-US" sz="1200" b="0" i="0" u="none" kern="1200" dirty="0" err="1" smtClean="0"/>
            <a:t>este</a:t>
          </a:r>
          <a:r>
            <a:rPr lang="en-US" sz="1200" b="0" i="0" u="none" kern="1200" dirty="0" smtClean="0"/>
            <a:t> </a:t>
          </a:r>
          <a:r>
            <a:rPr lang="en-US" sz="1200" b="0" i="0" u="none" kern="1200" dirty="0" err="1" smtClean="0"/>
            <a:t>crucială</a:t>
          </a:r>
          <a:r>
            <a:rPr lang="en-US" sz="1200" b="0" i="0" u="none" kern="1200" dirty="0" smtClean="0"/>
            <a:t> </a:t>
          </a:r>
          <a:r>
            <a:rPr lang="en-US" sz="1200" b="0" i="0" u="none" kern="1200" dirty="0" err="1" smtClean="0"/>
            <a:t>pentru</a:t>
          </a:r>
          <a:r>
            <a:rPr lang="en-US" sz="1200" b="0" i="0" u="none" kern="1200" dirty="0" smtClean="0"/>
            <a:t> </a:t>
          </a:r>
          <a:r>
            <a:rPr lang="en-US" sz="1200" b="0" i="0" u="none" kern="1200" dirty="0" err="1" smtClean="0"/>
            <a:t>asigurarea</a:t>
          </a:r>
          <a:r>
            <a:rPr lang="en-US" sz="1200" b="0" i="0" u="none" kern="1200" dirty="0" smtClean="0"/>
            <a:t> </a:t>
          </a:r>
          <a:r>
            <a:rPr lang="en-US" sz="1200" b="0" i="0" u="none" kern="1200" dirty="0" err="1" smtClean="0"/>
            <a:t>unei</a:t>
          </a:r>
          <a:r>
            <a:rPr lang="en-US" sz="1200" b="0" i="0" u="none" kern="1200" dirty="0" smtClean="0"/>
            <a:t> </a:t>
          </a:r>
          <a:r>
            <a:rPr lang="en-US" sz="1200" b="0" i="0" u="none" kern="1200" dirty="0" err="1" smtClean="0"/>
            <a:t>diete</a:t>
          </a:r>
          <a:r>
            <a:rPr lang="en-US" sz="1200" b="0" i="0" u="none" kern="1200" dirty="0" smtClean="0"/>
            <a:t> </a:t>
          </a:r>
          <a:r>
            <a:rPr lang="en-US" sz="1200" b="0" i="0" u="none" kern="1200" dirty="0" err="1" smtClean="0"/>
            <a:t>sănătoase</a:t>
          </a:r>
          <a:r>
            <a:rPr lang="en-US" sz="1200" b="0" i="0" u="none" kern="1200" dirty="0" smtClean="0"/>
            <a:t> </a:t>
          </a:r>
          <a:r>
            <a:rPr lang="en-US" sz="1200" b="0" i="0" u="none" kern="1200" dirty="0" err="1" smtClean="0"/>
            <a:t>și</a:t>
          </a:r>
          <a:r>
            <a:rPr lang="en-US" sz="1200" b="0" i="0" u="none" kern="1200" dirty="0" smtClean="0"/>
            <a:t> </a:t>
          </a:r>
          <a:r>
            <a:rPr lang="en-US" sz="1200" b="0" i="0" u="none" kern="1200" dirty="0" err="1" smtClean="0"/>
            <a:t>sustenabile</a:t>
          </a:r>
          <a:r>
            <a:rPr lang="en-US" sz="1200" b="0" i="0" u="none" kern="1200" dirty="0" smtClean="0"/>
            <a:t>, </a:t>
          </a:r>
          <a:r>
            <a:rPr lang="en-US" sz="1200" b="0" i="0" u="none" kern="1200" dirty="0" err="1" smtClean="0"/>
            <a:t>consolidând</a:t>
          </a:r>
          <a:r>
            <a:rPr lang="en-US" sz="1200" b="0" i="0" u="none" kern="1200" dirty="0" smtClean="0"/>
            <a:t> </a:t>
          </a:r>
          <a:r>
            <a:rPr lang="en-US" sz="1200" b="0" i="0" u="none" kern="1200" dirty="0" err="1" smtClean="0"/>
            <a:t>reziliența</a:t>
          </a:r>
          <a:r>
            <a:rPr lang="en-US" sz="1200" b="0" i="0" u="none" kern="1200" dirty="0" smtClean="0"/>
            <a:t> </a:t>
          </a:r>
          <a:r>
            <a:rPr lang="en-US" sz="1200" b="0" i="0" u="none" kern="1200" dirty="0" err="1" smtClean="0"/>
            <a:t>și</a:t>
          </a:r>
          <a:r>
            <a:rPr lang="en-US" sz="1200" b="0" i="0" u="none" kern="1200" dirty="0" smtClean="0"/>
            <a:t> </a:t>
          </a:r>
          <a:r>
            <a:rPr lang="en-US" sz="1200" b="0" i="0" u="none" kern="1200" dirty="0" err="1" smtClean="0"/>
            <a:t>îmbunătățind</a:t>
          </a:r>
          <a:r>
            <a:rPr lang="en-US" sz="1200" b="0" i="0" u="none" kern="1200" dirty="0" smtClean="0"/>
            <a:t> </a:t>
          </a:r>
          <a:r>
            <a:rPr lang="en-US" sz="1200" b="0" i="0" u="none" kern="1200" dirty="0" err="1" smtClean="0"/>
            <a:t>beneficiile</a:t>
          </a:r>
          <a:r>
            <a:rPr lang="en-US" sz="1200" b="0" i="0" u="none" kern="1200" dirty="0" smtClean="0"/>
            <a:t> socio-</a:t>
          </a:r>
          <a:r>
            <a:rPr lang="en-US" sz="1200" b="0" i="0" u="none" kern="1200" dirty="0" err="1" smtClean="0"/>
            <a:t>economice</a:t>
          </a:r>
          <a:r>
            <a:rPr lang="en-US" sz="1200" b="0" i="0" u="none" kern="1200" dirty="0" smtClean="0"/>
            <a:t> </a:t>
          </a:r>
          <a:r>
            <a:rPr lang="en-US" sz="1200" b="0" i="0" u="none" kern="1200" dirty="0" err="1" smtClean="0"/>
            <a:t>și</a:t>
          </a:r>
          <a:r>
            <a:rPr lang="en-US" sz="1200" b="0" i="0" u="none" kern="1200" dirty="0" smtClean="0"/>
            <a:t> de </a:t>
          </a:r>
          <a:r>
            <a:rPr lang="en-US" sz="1200" b="0" i="0" u="none" kern="1200" dirty="0" err="1" smtClean="0"/>
            <a:t>mediu</a:t>
          </a:r>
          <a:r>
            <a:rPr lang="en-US" sz="1200" b="0" i="0" u="none" kern="1200" dirty="0" smtClean="0"/>
            <a:t> </a:t>
          </a:r>
          <a:endParaRPr lang="en-US" sz="1200" kern="1200" dirty="0"/>
        </a:p>
      </dsp:txBody>
      <dsp:txXfrm>
        <a:off x="57399" y="1708602"/>
        <a:ext cx="8670178" cy="1061034"/>
      </dsp:txXfrm>
    </dsp:sp>
    <dsp:sp modelId="{A7F84439-6CDC-41E3-8666-C582F3DAB6A6}">
      <dsp:nvSpPr>
        <dsp:cNvPr id="0" name=""/>
        <dsp:cNvSpPr/>
      </dsp:nvSpPr>
      <dsp:spPr>
        <a:xfrm>
          <a:off x="0" y="2827036"/>
          <a:ext cx="8784976" cy="316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ro-RO" sz="1400" b="1" kern="1200" dirty="0" smtClean="0">
              <a:solidFill>
                <a:srgbClr val="FF0000"/>
              </a:solidFill>
            </a:rPr>
            <a:t>Topicul 2</a:t>
          </a:r>
          <a:endParaRPr lang="en-US" sz="1400" b="1" kern="1200" dirty="0">
            <a:solidFill>
              <a:srgbClr val="FF0000"/>
            </a:solidFill>
          </a:endParaRPr>
        </a:p>
      </dsp:txBody>
      <dsp:txXfrm>
        <a:off x="0" y="2827036"/>
        <a:ext cx="8784976" cy="316710"/>
      </dsp:txXfrm>
    </dsp:sp>
    <dsp:sp modelId="{A4260394-491E-4231-BC7F-7FD17C382547}">
      <dsp:nvSpPr>
        <dsp:cNvPr id="0" name=""/>
        <dsp:cNvSpPr/>
      </dsp:nvSpPr>
      <dsp:spPr>
        <a:xfrm>
          <a:off x="0" y="3143746"/>
          <a:ext cx="8784976" cy="11758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0" i="0" u="none" kern="1200" dirty="0" smtClean="0"/>
            <a:t>Un </a:t>
          </a:r>
          <a:r>
            <a:rPr lang="en-US" sz="1200" b="0" i="0" u="none" kern="1200" dirty="0" err="1" smtClean="0"/>
            <a:t>număr</a:t>
          </a:r>
          <a:r>
            <a:rPr lang="en-US" sz="1200" b="0" i="0" u="none" kern="1200" dirty="0" smtClean="0"/>
            <a:t> </a:t>
          </a:r>
          <a:r>
            <a:rPr lang="en-US" sz="1200" b="0" i="0" u="none" kern="1200" dirty="0" err="1" smtClean="0"/>
            <a:t>semnificativ</a:t>
          </a:r>
          <a:r>
            <a:rPr lang="en-US" sz="1200" b="0" i="0" u="none" kern="1200" dirty="0" smtClean="0"/>
            <a:t> de </a:t>
          </a:r>
          <a:r>
            <a:rPr lang="en-US" sz="1200" b="0" i="0" u="none" kern="1200" dirty="0" err="1" smtClean="0"/>
            <a:t>ingrediente</a:t>
          </a:r>
          <a:r>
            <a:rPr lang="en-US" sz="1200" b="0" i="0" u="none" kern="1200" dirty="0" smtClean="0"/>
            <a:t> </a:t>
          </a:r>
          <a:r>
            <a:rPr lang="en-US" sz="1200" b="0" i="0" u="none" kern="1200" dirty="0" err="1" smtClean="0"/>
            <a:t>valoroase</a:t>
          </a:r>
          <a:r>
            <a:rPr lang="en-US" sz="1200" b="0" i="0" u="none" kern="1200" dirty="0" smtClean="0"/>
            <a:t> </a:t>
          </a:r>
          <a:r>
            <a:rPr lang="en-US" sz="1200" b="0" i="0" u="none" kern="1200" dirty="0" err="1" smtClean="0"/>
            <a:t>sunt</a:t>
          </a:r>
          <a:r>
            <a:rPr lang="en-US" sz="1200" b="0" i="0" u="none" kern="1200" dirty="0" smtClean="0"/>
            <a:t> </a:t>
          </a:r>
          <a:r>
            <a:rPr lang="en-US" sz="1200" b="0" i="0" u="none" kern="1200" dirty="0" err="1" smtClean="0"/>
            <a:t>distruse</a:t>
          </a:r>
          <a:r>
            <a:rPr lang="en-US" sz="1200" b="0" i="0" u="none" kern="1200" dirty="0" smtClean="0"/>
            <a:t> </a:t>
          </a:r>
          <a:r>
            <a:rPr lang="en-US" sz="1200" b="0" i="0" u="none" kern="1200" dirty="0" err="1" smtClean="0"/>
            <a:t>în</a:t>
          </a:r>
          <a:r>
            <a:rPr lang="en-US" sz="1200" b="0" i="0" u="none" kern="1200" dirty="0" smtClean="0"/>
            <a:t> </a:t>
          </a:r>
          <a:r>
            <a:rPr lang="en-US" sz="1200" b="0" i="0" u="none" kern="1200" dirty="0" err="1" smtClean="0"/>
            <a:t>timpul</a:t>
          </a:r>
          <a:r>
            <a:rPr lang="en-US" sz="1200" b="0" i="0" u="none" kern="1200" dirty="0" smtClean="0"/>
            <a:t> </a:t>
          </a:r>
          <a:r>
            <a:rPr lang="en-US" sz="1200" b="0" i="0" u="none" kern="1200" dirty="0" err="1" smtClean="0"/>
            <a:t>procesării</a:t>
          </a:r>
          <a:r>
            <a:rPr lang="en-US" sz="1200" b="0" i="0" u="none" kern="1200" dirty="0" smtClean="0"/>
            <a:t> </a:t>
          </a:r>
          <a:r>
            <a:rPr lang="en-US" sz="1200" b="0" i="0" u="none" kern="1200" dirty="0" err="1" smtClean="0"/>
            <a:t>unui</a:t>
          </a:r>
          <a:r>
            <a:rPr lang="en-US" sz="1200" b="0" i="0" u="none" kern="1200" dirty="0" smtClean="0"/>
            <a:t> </a:t>
          </a:r>
          <a:r>
            <a:rPr lang="en-US" sz="1200" b="0" i="0" u="none" kern="1200" dirty="0" err="1" smtClean="0"/>
            <a:t>produs</a:t>
          </a:r>
          <a:r>
            <a:rPr lang="en-US" sz="1200" b="0" i="0" u="none" kern="1200" dirty="0" smtClean="0"/>
            <a:t> </a:t>
          </a:r>
          <a:r>
            <a:rPr lang="en-US" sz="1200" b="0" i="0" u="none" kern="1200" dirty="0" err="1" smtClean="0"/>
            <a:t>alimentar</a:t>
          </a:r>
          <a:r>
            <a:rPr lang="en-US" sz="1200" b="0" i="0" u="none" kern="1200" dirty="0" smtClean="0"/>
            <a:t>, </a:t>
          </a:r>
          <a:r>
            <a:rPr lang="en-US" sz="1200" b="0" i="0" u="none" kern="1200" dirty="0" err="1" smtClean="0"/>
            <a:t>prin</a:t>
          </a:r>
          <a:r>
            <a:rPr lang="en-US" sz="1200" b="0" i="0" u="none" kern="1200" dirty="0" smtClean="0"/>
            <a:t> </a:t>
          </a:r>
          <a:r>
            <a:rPr lang="en-US" sz="1200" b="0" i="0" u="none" kern="1200" dirty="0" err="1" smtClean="0"/>
            <a:t>urmare</a:t>
          </a:r>
          <a:r>
            <a:rPr lang="en-US" sz="1200" b="0" i="0" u="none" kern="1200" dirty="0" smtClean="0"/>
            <a:t>, </a:t>
          </a:r>
          <a:r>
            <a:rPr lang="en-US" sz="1200" b="0" i="0" u="none" kern="1200" dirty="0" err="1" smtClean="0"/>
            <a:t>prin</a:t>
          </a:r>
          <a:r>
            <a:rPr lang="en-US" sz="1200" b="0" i="0" u="none" kern="1200" dirty="0" smtClean="0"/>
            <a:t> </a:t>
          </a:r>
          <a:r>
            <a:rPr lang="en-US" sz="1200" b="0" i="0" u="none" kern="1200" dirty="0" err="1" smtClean="0"/>
            <a:t>prelucrarea</a:t>
          </a:r>
          <a:r>
            <a:rPr lang="en-US" sz="1200" b="0" i="0" u="none" kern="1200" dirty="0" smtClean="0"/>
            <a:t> </a:t>
          </a:r>
          <a:r>
            <a:rPr lang="en-US" sz="1200" b="0" i="0" u="none" kern="1200" dirty="0" err="1" smtClean="0"/>
            <a:t>redusă</a:t>
          </a:r>
          <a:r>
            <a:rPr lang="en-US" sz="1200" b="0" i="0" u="none" kern="1200" dirty="0" smtClean="0"/>
            <a:t> a </a:t>
          </a:r>
          <a:r>
            <a:rPr lang="en-US" sz="1200" b="0" i="0" u="none" kern="1200" dirty="0" err="1" smtClean="0"/>
            <a:t>alimentelor</a:t>
          </a:r>
          <a:r>
            <a:rPr lang="en-US" sz="1200" b="0" i="0" u="none" kern="1200" dirty="0" smtClean="0"/>
            <a:t>, ne </a:t>
          </a:r>
          <a:r>
            <a:rPr lang="en-US" sz="1200" b="0" i="0" u="none" kern="1200" dirty="0" err="1" smtClean="0"/>
            <a:t>propunem</a:t>
          </a:r>
          <a:r>
            <a:rPr lang="en-US" sz="1200" b="0" i="0" u="none" kern="1200" dirty="0" smtClean="0"/>
            <a:t> </a:t>
          </a:r>
          <a:r>
            <a:rPr lang="en-US" sz="1200" b="0" i="0" u="none" kern="1200" dirty="0" err="1" smtClean="0"/>
            <a:t>să</a:t>
          </a:r>
          <a:r>
            <a:rPr lang="en-US" sz="1200" b="0" i="0" u="none" kern="1200" dirty="0" smtClean="0"/>
            <a:t> </a:t>
          </a:r>
          <a:r>
            <a:rPr lang="en-US" sz="1200" b="0" i="0" u="none" kern="1200" dirty="0" err="1" smtClean="0"/>
            <a:t>păstrăm</a:t>
          </a:r>
          <a:r>
            <a:rPr lang="en-US" sz="1200" b="0" i="0" u="none" kern="1200" dirty="0" smtClean="0"/>
            <a:t> </a:t>
          </a:r>
          <a:r>
            <a:rPr lang="en-US" sz="1200" b="0" i="0" u="none" kern="1200" dirty="0" err="1" smtClean="0"/>
            <a:t>ingredientele</a:t>
          </a:r>
          <a:r>
            <a:rPr lang="en-US" sz="1200" b="0" i="0" u="none" kern="1200" dirty="0" smtClean="0"/>
            <a:t> </a:t>
          </a:r>
          <a:r>
            <a:rPr lang="en-US" sz="1200" b="0" i="0" u="none" kern="1200" dirty="0" err="1" smtClean="0"/>
            <a:t>și</a:t>
          </a:r>
          <a:r>
            <a:rPr lang="en-US" sz="1200" b="0" i="0" u="none" kern="1200" dirty="0" smtClean="0"/>
            <a:t> </a:t>
          </a:r>
          <a:r>
            <a:rPr lang="en-US" sz="1200" b="0" i="0" u="none" kern="1200" dirty="0" err="1" smtClean="0"/>
            <a:t>să</a:t>
          </a:r>
          <a:r>
            <a:rPr lang="en-US" sz="1200" b="0" i="0" u="none" kern="1200" dirty="0" smtClean="0"/>
            <a:t> </a:t>
          </a:r>
          <a:r>
            <a:rPr lang="en-US" sz="1200" b="0" i="0" u="none" kern="1200" dirty="0" err="1" smtClean="0"/>
            <a:t>oferim</a:t>
          </a:r>
          <a:r>
            <a:rPr lang="en-US" sz="1200" b="0" i="0" u="none" kern="1200" dirty="0" smtClean="0"/>
            <a:t> </a:t>
          </a:r>
          <a:r>
            <a:rPr lang="en-US" sz="1200" b="0" i="0" u="none" kern="1200" dirty="0" err="1" smtClean="0"/>
            <a:t>consumatorilor</a:t>
          </a:r>
          <a:r>
            <a:rPr lang="en-US" sz="1200" b="0" i="0" u="none" kern="1200" dirty="0" smtClean="0"/>
            <a:t> o </a:t>
          </a:r>
          <a:r>
            <a:rPr lang="en-US" sz="1200" b="0" i="0" u="none" kern="1200" dirty="0" err="1" smtClean="0"/>
            <a:t>hrană</a:t>
          </a:r>
          <a:r>
            <a:rPr lang="en-US" sz="1200" b="0" i="0" u="none" kern="1200" dirty="0" smtClean="0"/>
            <a:t> de </a:t>
          </a:r>
          <a:r>
            <a:rPr lang="en-US" sz="1200" b="0" i="0" u="none" kern="1200" dirty="0" err="1" smtClean="0"/>
            <a:t>înaltă</a:t>
          </a:r>
          <a:r>
            <a:rPr lang="en-US" sz="1200" b="0" i="0" u="none" kern="1200" dirty="0" smtClean="0"/>
            <a:t> </a:t>
          </a:r>
          <a:r>
            <a:rPr lang="en-US" sz="1200" b="0" i="0" u="none" kern="1200" dirty="0" err="1" smtClean="0"/>
            <a:t>calitate</a:t>
          </a:r>
          <a:r>
            <a:rPr lang="en-US" sz="1200" b="0" i="0" u="none" kern="1200" dirty="0" smtClean="0"/>
            <a:t>, </a:t>
          </a:r>
          <a:r>
            <a:rPr lang="en-US" sz="1200" b="0" i="0" u="none" kern="1200" dirty="0" err="1" smtClean="0"/>
            <a:t>sănătoasă</a:t>
          </a:r>
          <a:r>
            <a:rPr lang="en-US" sz="1200" b="0" i="0" u="none" kern="1200" dirty="0" smtClean="0"/>
            <a:t> </a:t>
          </a:r>
          <a:r>
            <a:rPr lang="en-US" sz="1200" b="0" i="0" u="none" kern="1200" dirty="0" err="1" smtClean="0"/>
            <a:t>și</a:t>
          </a:r>
          <a:r>
            <a:rPr lang="en-US" sz="1200" b="0" i="0" u="none" kern="1200" dirty="0" smtClean="0"/>
            <a:t> </a:t>
          </a:r>
          <a:r>
            <a:rPr lang="en-US" sz="1200" b="0" i="0" u="none" kern="1200" dirty="0" err="1" smtClean="0"/>
            <a:t>durabilă</a:t>
          </a:r>
          <a:r>
            <a:rPr lang="en-US" sz="1200" b="0" i="0" u="none" kern="1200" dirty="0" smtClean="0"/>
            <a:t> (</a:t>
          </a:r>
          <a:r>
            <a:rPr lang="en-US" sz="1200" b="0" i="0" u="none" kern="1200" dirty="0" err="1" smtClean="0"/>
            <a:t>inclusiv</a:t>
          </a:r>
          <a:r>
            <a:rPr lang="en-US" sz="1200" b="0" i="0" u="none" kern="1200" dirty="0" smtClean="0"/>
            <a:t> </a:t>
          </a:r>
          <a:r>
            <a:rPr lang="en-US" sz="1200" b="0" i="0" u="none" kern="1200" dirty="0" err="1" smtClean="0"/>
            <a:t>organică</a:t>
          </a:r>
          <a:r>
            <a:rPr lang="en-US" sz="1200" b="0" i="0" u="none" kern="1200" dirty="0" smtClean="0"/>
            <a:t>)</a:t>
          </a:r>
          <a:endParaRPr lang="en-US" sz="1200" kern="1200" dirty="0"/>
        </a:p>
      </dsp:txBody>
      <dsp:txXfrm>
        <a:off x="57399" y="3201145"/>
        <a:ext cx="8670178" cy="1061034"/>
      </dsp:txXfrm>
    </dsp:sp>
    <dsp:sp modelId="{70CBCF80-D0DA-435C-8867-42E55F9EAB91}">
      <dsp:nvSpPr>
        <dsp:cNvPr id="0" name=""/>
        <dsp:cNvSpPr/>
      </dsp:nvSpPr>
      <dsp:spPr>
        <a:xfrm>
          <a:off x="0" y="4512799"/>
          <a:ext cx="8784976" cy="11758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0" i="0" u="none" kern="1200" dirty="0" smtClean="0"/>
            <a:t>O </a:t>
          </a:r>
          <a:r>
            <a:rPr lang="en-US" sz="1200" b="0" i="0" u="none" kern="1200" dirty="0" err="1" smtClean="0"/>
            <a:t>provocare</a:t>
          </a:r>
          <a:r>
            <a:rPr lang="en-US" sz="1200" b="0" i="0" u="none" kern="1200" dirty="0" smtClean="0"/>
            <a:t> </a:t>
          </a:r>
          <a:r>
            <a:rPr lang="en-US" sz="1200" b="0" i="0" u="none" kern="1200" dirty="0" err="1" smtClean="0"/>
            <a:t>majoră</a:t>
          </a:r>
          <a:r>
            <a:rPr lang="en-US" sz="1200" b="0" i="0" u="none" kern="1200" dirty="0" smtClean="0"/>
            <a:t> </a:t>
          </a:r>
          <a:r>
            <a:rPr lang="en-US" sz="1200" b="0" i="0" u="none" kern="1200" dirty="0" err="1" smtClean="0"/>
            <a:t>pe</a:t>
          </a:r>
          <a:r>
            <a:rPr lang="en-US" sz="1200" b="0" i="0" u="none" kern="1200" dirty="0" smtClean="0"/>
            <a:t> care </a:t>
          </a:r>
          <a:r>
            <a:rPr lang="en-US" sz="1200" b="0" i="0" u="none" kern="1200" dirty="0" err="1" smtClean="0"/>
            <a:t>sistemele</a:t>
          </a:r>
          <a:r>
            <a:rPr lang="en-US" sz="1200" b="0" i="0" u="none" kern="1200" dirty="0" smtClean="0"/>
            <a:t> </a:t>
          </a:r>
          <a:r>
            <a:rPr lang="en-US" sz="1200" b="0" i="0" u="none" kern="1200" dirty="0" err="1" smtClean="0"/>
            <a:t>alimentare</a:t>
          </a:r>
          <a:r>
            <a:rPr lang="en-US" sz="1200" b="0" i="0" u="none" kern="1200" dirty="0" smtClean="0"/>
            <a:t> </a:t>
          </a:r>
          <a:r>
            <a:rPr lang="en-US" sz="1200" b="0" i="0" u="none" kern="1200" dirty="0" err="1" smtClean="0"/>
            <a:t>trebuie</a:t>
          </a:r>
          <a:r>
            <a:rPr lang="en-US" sz="1200" b="0" i="0" u="none" kern="1200" dirty="0" smtClean="0"/>
            <a:t> </a:t>
          </a:r>
          <a:r>
            <a:rPr lang="en-US" sz="1200" b="0" i="0" u="none" kern="1200" dirty="0" err="1" smtClean="0"/>
            <a:t>să</a:t>
          </a:r>
          <a:r>
            <a:rPr lang="en-US" sz="1200" b="0" i="0" u="none" kern="1200" dirty="0" smtClean="0"/>
            <a:t> o </a:t>
          </a:r>
          <a:r>
            <a:rPr lang="en-US" sz="1200" b="0" i="0" u="none" kern="1200" dirty="0" err="1" smtClean="0"/>
            <a:t>înfrunte</a:t>
          </a:r>
          <a:r>
            <a:rPr lang="en-US" sz="1200" b="0" i="0" u="none" kern="1200" dirty="0" smtClean="0"/>
            <a:t> </a:t>
          </a:r>
          <a:r>
            <a:rPr lang="en-US" sz="1200" b="0" i="0" u="none" kern="1200" dirty="0" err="1" smtClean="0"/>
            <a:t>este</a:t>
          </a:r>
          <a:r>
            <a:rPr lang="en-US" sz="1200" b="0" i="0" u="none" kern="1200" dirty="0" smtClean="0"/>
            <a:t> </a:t>
          </a:r>
          <a:r>
            <a:rPr lang="en-US" sz="1200" b="0" i="0" u="none" kern="1200" dirty="0" err="1" smtClean="0"/>
            <a:t>cantitatea</a:t>
          </a:r>
          <a:r>
            <a:rPr lang="en-US" sz="1200" b="0" i="0" u="none" kern="1200" dirty="0" smtClean="0"/>
            <a:t> din </a:t>
          </a:r>
          <a:r>
            <a:rPr lang="en-US" sz="1200" b="0" i="0" u="none" kern="1200" dirty="0" err="1" smtClean="0"/>
            <a:t>ce</a:t>
          </a:r>
          <a:r>
            <a:rPr lang="en-US" sz="1200" b="0" i="0" u="none" kern="1200" dirty="0" smtClean="0"/>
            <a:t> </a:t>
          </a:r>
          <a:r>
            <a:rPr lang="en-US" sz="1200" b="0" i="0" u="none" kern="1200" dirty="0" err="1" smtClean="0"/>
            <a:t>în</a:t>
          </a:r>
          <a:r>
            <a:rPr lang="en-US" sz="1200" b="0" i="0" u="none" kern="1200" dirty="0" smtClean="0"/>
            <a:t> </a:t>
          </a:r>
          <a:r>
            <a:rPr lang="en-US" sz="1200" b="0" i="0" u="none" kern="1200" dirty="0" err="1" smtClean="0"/>
            <a:t>ce</a:t>
          </a:r>
          <a:r>
            <a:rPr lang="en-US" sz="1200" b="0" i="0" u="none" kern="1200" dirty="0" smtClean="0"/>
            <a:t> </a:t>
          </a:r>
          <a:r>
            <a:rPr lang="en-US" sz="1200" b="0" i="0" u="none" kern="1200" dirty="0" err="1" smtClean="0"/>
            <a:t>mai</a:t>
          </a:r>
          <a:r>
            <a:rPr lang="en-US" sz="1200" b="0" i="0" u="none" kern="1200" dirty="0" smtClean="0"/>
            <a:t> mare de plastic </a:t>
          </a:r>
          <a:r>
            <a:rPr lang="en-US" sz="1200" b="0" i="0" u="none" kern="1200" dirty="0" err="1" smtClean="0"/>
            <a:t>și</a:t>
          </a:r>
          <a:r>
            <a:rPr lang="en-US" sz="1200" b="0" i="0" u="none" kern="1200" dirty="0" smtClean="0"/>
            <a:t> </a:t>
          </a:r>
          <a:r>
            <a:rPr lang="en-US" sz="1200" b="0" i="0" u="none" kern="1200" dirty="0" err="1" smtClean="0"/>
            <a:t>necesitatea</a:t>
          </a:r>
          <a:r>
            <a:rPr lang="en-US" sz="1200" b="0" i="0" u="none" kern="1200" dirty="0" smtClean="0"/>
            <a:t> de a </a:t>
          </a:r>
          <a:r>
            <a:rPr lang="en-US" sz="1200" b="0" i="0" u="none" kern="1200" dirty="0" err="1" smtClean="0"/>
            <a:t>preveni</a:t>
          </a:r>
          <a:r>
            <a:rPr lang="en-US" sz="1200" b="0" i="0" u="none" kern="1200" dirty="0" smtClean="0"/>
            <a:t> </a:t>
          </a:r>
          <a:r>
            <a:rPr lang="en-US" sz="1200" b="0" i="0" u="none" kern="1200" dirty="0" err="1" smtClean="0"/>
            <a:t>risipa</a:t>
          </a:r>
          <a:r>
            <a:rPr lang="en-US" sz="1200" b="0" i="0" u="none" kern="1200" dirty="0" smtClean="0"/>
            <a:t> de </a:t>
          </a:r>
          <a:r>
            <a:rPr lang="en-US" sz="1200" b="0" i="0" u="none" kern="1200" dirty="0" err="1" smtClean="0"/>
            <a:t>alimente</a:t>
          </a:r>
          <a:r>
            <a:rPr lang="en-US" sz="1200" b="0" i="0" u="none" kern="1200" dirty="0" smtClean="0"/>
            <a:t>. </a:t>
          </a:r>
          <a:r>
            <a:rPr lang="en-US" sz="1200" b="0" i="0" u="none" kern="1200" dirty="0" err="1" smtClean="0"/>
            <a:t>Ideea</a:t>
          </a:r>
          <a:r>
            <a:rPr lang="en-US" sz="1200" b="0" i="0" u="none" kern="1200" dirty="0" smtClean="0"/>
            <a:t> care </a:t>
          </a:r>
          <a:r>
            <a:rPr lang="en-US" sz="1200" b="0" i="0" u="none" kern="1200" dirty="0" err="1" smtClean="0"/>
            <a:t>stă</a:t>
          </a:r>
          <a:r>
            <a:rPr lang="en-US" sz="1200" b="0" i="0" u="none" kern="1200" dirty="0" smtClean="0"/>
            <a:t> la </a:t>
          </a:r>
          <a:r>
            <a:rPr lang="en-US" sz="1200" b="0" i="0" u="none" kern="1200" dirty="0" err="1" smtClean="0"/>
            <a:t>baza</a:t>
          </a:r>
          <a:r>
            <a:rPr lang="en-US" sz="1200" b="0" i="0" u="none" kern="1200" dirty="0" smtClean="0"/>
            <a:t> </a:t>
          </a:r>
          <a:r>
            <a:rPr lang="en-US" sz="1200" b="0" i="0" u="none" kern="1200" dirty="0" err="1" smtClean="0"/>
            <a:t>dezvoltării</a:t>
          </a:r>
          <a:r>
            <a:rPr lang="en-US" sz="1200" b="0" i="0" u="none" kern="1200" dirty="0" smtClean="0"/>
            <a:t> </a:t>
          </a:r>
          <a:r>
            <a:rPr lang="en-US" sz="1200" b="0" i="0" u="none" kern="1200" dirty="0" err="1" smtClean="0"/>
            <a:t>ambalajelor</a:t>
          </a:r>
          <a:r>
            <a:rPr lang="en-US" sz="1200" b="0" i="0" u="none" kern="1200" dirty="0" smtClean="0"/>
            <a:t> </a:t>
          </a:r>
          <a:r>
            <a:rPr lang="en-US" sz="1200" b="0" i="0" u="none" kern="1200" dirty="0" err="1" smtClean="0"/>
            <a:t>inteligente</a:t>
          </a:r>
          <a:r>
            <a:rPr lang="en-US" sz="1200" b="0" i="0" u="none" kern="1200" dirty="0" smtClean="0"/>
            <a:t> </a:t>
          </a:r>
          <a:r>
            <a:rPr lang="en-US" sz="1200" b="0" i="0" u="none" kern="1200" dirty="0" err="1" smtClean="0"/>
            <a:t>este</a:t>
          </a:r>
          <a:r>
            <a:rPr lang="en-US" sz="1200" b="0" i="0" u="none" kern="1200" dirty="0" smtClean="0"/>
            <a:t> de a </a:t>
          </a:r>
          <a:r>
            <a:rPr lang="en-US" sz="1200" b="0" i="0" u="none" kern="1200" dirty="0" err="1" smtClean="0"/>
            <a:t>proteja</a:t>
          </a:r>
          <a:r>
            <a:rPr lang="en-US" sz="1200" b="0" i="0" u="none" kern="1200" dirty="0" smtClean="0"/>
            <a:t> </a:t>
          </a:r>
          <a:r>
            <a:rPr lang="en-US" sz="1200" b="0" i="0" u="none" kern="1200" dirty="0" err="1" smtClean="0"/>
            <a:t>produsul</a:t>
          </a:r>
          <a:r>
            <a:rPr lang="en-US" sz="1200" b="0" i="0" u="none" kern="1200" dirty="0" smtClean="0"/>
            <a:t> </a:t>
          </a:r>
          <a:r>
            <a:rPr lang="en-US" sz="1200" b="0" i="0" u="none" kern="1200" dirty="0" err="1" smtClean="0"/>
            <a:t>alimentar</a:t>
          </a:r>
          <a:r>
            <a:rPr lang="en-US" sz="1200" b="0" i="0" u="none" kern="1200" dirty="0" smtClean="0"/>
            <a:t> </a:t>
          </a:r>
          <a:r>
            <a:rPr lang="en-US" sz="1200" b="0" i="0" u="none" kern="1200" dirty="0" err="1" smtClean="0"/>
            <a:t>și</a:t>
          </a:r>
          <a:r>
            <a:rPr lang="en-US" sz="1200" b="0" i="0" u="none" kern="1200" dirty="0" smtClean="0"/>
            <a:t> de a reduce </a:t>
          </a:r>
          <a:r>
            <a:rPr lang="en-US" sz="1200" b="0" i="0" u="none" kern="1200" dirty="0" err="1" smtClean="0"/>
            <a:t>deșeurile</a:t>
          </a:r>
          <a:r>
            <a:rPr lang="en-US" sz="1200" b="0" i="0" u="none" kern="1200" dirty="0" smtClean="0"/>
            <a:t> </a:t>
          </a:r>
          <a:r>
            <a:rPr lang="en-US" sz="1200" b="0" i="0" u="none" kern="1200" dirty="0" err="1" smtClean="0"/>
            <a:t>înainte</a:t>
          </a:r>
          <a:r>
            <a:rPr lang="en-US" sz="1200" b="0" i="0" u="none" kern="1200" dirty="0" smtClean="0"/>
            <a:t> de </a:t>
          </a:r>
          <a:r>
            <a:rPr lang="en-US" sz="1200" b="0" i="0" u="none" kern="1200" dirty="0" err="1" smtClean="0"/>
            <a:t>deteriorare</a:t>
          </a:r>
          <a:r>
            <a:rPr lang="en-US" sz="1200" b="0" i="0" u="none" kern="1200" dirty="0" smtClean="0"/>
            <a:t> - de ex. </a:t>
          </a:r>
          <a:r>
            <a:rPr lang="en-US" sz="1200" b="0" i="0" u="none" kern="1200" dirty="0" err="1" smtClean="0"/>
            <a:t>prin</a:t>
          </a:r>
          <a:r>
            <a:rPr lang="en-US" sz="1200" b="0" i="0" u="none" kern="1200" dirty="0" smtClean="0"/>
            <a:t> </a:t>
          </a:r>
          <a:r>
            <a:rPr lang="en-US" sz="1200" b="0" i="0" u="none" kern="1200" dirty="0" err="1" smtClean="0"/>
            <a:t>vizualizarea</a:t>
          </a:r>
          <a:r>
            <a:rPr lang="en-US" sz="1200" b="0" i="0" u="none" kern="1200" dirty="0" smtClean="0"/>
            <a:t> </a:t>
          </a:r>
          <a:r>
            <a:rPr lang="en-US" sz="1200" b="0" i="0" u="none" kern="1200" dirty="0" err="1" smtClean="0"/>
            <a:t>calității</a:t>
          </a:r>
          <a:r>
            <a:rPr lang="en-US" sz="1200" b="0" i="0" u="none" kern="1200" dirty="0" smtClean="0"/>
            <a:t> </a:t>
          </a:r>
          <a:r>
            <a:rPr lang="en-US" sz="1200" b="0" i="0" u="none" kern="1200" dirty="0" err="1" smtClean="0"/>
            <a:t>alimentelor</a:t>
          </a:r>
          <a:r>
            <a:rPr lang="en-US" sz="1200" b="0" i="0" u="none" kern="1200" dirty="0" smtClean="0"/>
            <a:t> </a:t>
          </a:r>
          <a:r>
            <a:rPr lang="en-US" sz="1200" b="0" i="0" u="none" kern="1200" dirty="0" err="1" smtClean="0"/>
            <a:t>prin</a:t>
          </a:r>
          <a:r>
            <a:rPr lang="en-US" sz="1200" b="0" i="0" u="none" kern="1200" dirty="0" smtClean="0"/>
            <a:t> </a:t>
          </a:r>
          <a:r>
            <a:rPr lang="en-US" sz="1200" b="0" i="0" u="none" kern="1200" dirty="0" err="1" smtClean="0"/>
            <a:t>ambalare</a:t>
          </a:r>
          <a:r>
            <a:rPr lang="en-US" sz="1200" b="0" i="0" u="none" kern="1200" dirty="0" smtClean="0"/>
            <a:t> </a:t>
          </a:r>
          <a:r>
            <a:rPr lang="en-US" sz="1200" b="0" i="0" u="none" kern="1200" dirty="0" err="1" smtClean="0"/>
            <a:t>sau</a:t>
          </a:r>
          <a:r>
            <a:rPr lang="en-US" sz="1200" b="0" i="0" u="none" kern="1200" dirty="0" smtClean="0"/>
            <a:t> </a:t>
          </a:r>
          <a:r>
            <a:rPr lang="en-US" sz="1200" b="0" i="0" u="none" kern="1200" dirty="0" err="1" smtClean="0"/>
            <a:t>prin</a:t>
          </a:r>
          <a:r>
            <a:rPr lang="en-US" sz="1200" b="0" i="0" u="none" kern="1200" dirty="0" smtClean="0"/>
            <a:t> </a:t>
          </a:r>
          <a:r>
            <a:rPr lang="en-US" sz="1200" b="0" i="0" u="none" kern="1200" dirty="0" err="1" smtClean="0"/>
            <a:t>aplicarea</a:t>
          </a:r>
          <a:r>
            <a:rPr lang="en-US" sz="1200" b="0" i="0" u="none" kern="1200" dirty="0" smtClean="0"/>
            <a:t> </a:t>
          </a:r>
          <a:r>
            <a:rPr lang="en-US" sz="1200" b="0" i="0" u="none" kern="1200" dirty="0" err="1" smtClean="0"/>
            <a:t>resurselor</a:t>
          </a:r>
          <a:r>
            <a:rPr lang="en-US" sz="1200" b="0" i="0" u="none" kern="1200" dirty="0" smtClean="0"/>
            <a:t> </a:t>
          </a:r>
          <a:r>
            <a:rPr lang="en-US" sz="1200" b="0" i="0" u="none" kern="1200" dirty="0" err="1" smtClean="0"/>
            <a:t>ecologice</a:t>
          </a:r>
          <a:endParaRPr lang="en-US" sz="1200" kern="1200" dirty="0"/>
        </a:p>
      </dsp:txBody>
      <dsp:txXfrm>
        <a:off x="57399" y="4570198"/>
        <a:ext cx="8670178" cy="106103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E38A3C-5DFC-47F6-8C88-86D3AD4A0189}">
      <dsp:nvSpPr>
        <dsp:cNvPr id="0" name=""/>
        <dsp:cNvSpPr/>
      </dsp:nvSpPr>
      <dsp:spPr>
        <a:xfrm rot="5400000">
          <a:off x="2984939" y="105406"/>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1800"/>
            </a:lnSpc>
            <a:spcBef>
              <a:spcPct val="0"/>
            </a:spcBef>
            <a:spcAft>
              <a:spcPct val="35000"/>
            </a:spcAft>
          </a:pPr>
          <a:r>
            <a:rPr lang="ro-RO" sz="1600" kern="1200" dirty="0" smtClean="0"/>
            <a:t>Energie</a:t>
          </a:r>
          <a:endParaRPr lang="en-US" sz="1600" kern="1200" dirty="0"/>
        </a:p>
      </dsp:txBody>
      <dsp:txXfrm rot="-5400000">
        <a:off x="3302816" y="249361"/>
        <a:ext cx="949076" cy="1090892"/>
      </dsp:txXfrm>
    </dsp:sp>
    <dsp:sp modelId="{E0752FC8-98C6-46E9-B70C-BD230B9F9323}">
      <dsp:nvSpPr>
        <dsp:cNvPr id="0" name=""/>
        <dsp:cNvSpPr/>
      </dsp:nvSpPr>
      <dsp:spPr>
        <a:xfrm>
          <a:off x="4508596" y="319358"/>
          <a:ext cx="1768671" cy="950898"/>
        </a:xfrm>
        <a:prstGeom prst="rect">
          <a:avLst/>
        </a:prstGeom>
        <a:noFill/>
        <a:ln>
          <a:noFill/>
        </a:ln>
        <a:effectLst/>
      </dsp:spPr>
      <dsp:style>
        <a:lnRef idx="0">
          <a:scrgbClr r="0" g="0" b="0"/>
        </a:lnRef>
        <a:fillRef idx="0">
          <a:scrgbClr r="0" g="0" b="0"/>
        </a:fillRef>
        <a:effectRef idx="0">
          <a:scrgbClr r="0" g="0" b="0"/>
        </a:effectRef>
        <a:fontRef idx="minor"/>
      </dsp:style>
    </dsp:sp>
    <dsp:sp modelId="{121D2060-1437-4C90-91C9-7A978094E145}">
      <dsp:nvSpPr>
        <dsp:cNvPr id="0" name=""/>
        <dsp:cNvSpPr/>
      </dsp:nvSpPr>
      <dsp:spPr>
        <a:xfrm rot="5400000">
          <a:off x="1495833" y="105406"/>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ts val="1800"/>
            </a:lnSpc>
            <a:spcBef>
              <a:spcPct val="0"/>
            </a:spcBef>
            <a:spcAft>
              <a:spcPct val="35000"/>
            </a:spcAft>
          </a:pPr>
          <a:r>
            <a:rPr lang="ro-RO" sz="1600" kern="1200" dirty="0" smtClean="0"/>
            <a:t>Biotehno-logii</a:t>
          </a:r>
          <a:endParaRPr lang="en-US" sz="1600" kern="1200" dirty="0"/>
        </a:p>
      </dsp:txBody>
      <dsp:txXfrm rot="-5400000">
        <a:off x="1813710" y="249361"/>
        <a:ext cx="949076" cy="1090892"/>
      </dsp:txXfrm>
    </dsp:sp>
    <dsp:sp modelId="{F2896908-5284-4A63-A517-408913A8BD9B}">
      <dsp:nvSpPr>
        <dsp:cNvPr id="0" name=""/>
        <dsp:cNvSpPr/>
      </dsp:nvSpPr>
      <dsp:spPr>
        <a:xfrm rot="5400000">
          <a:off x="2237533" y="1450610"/>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1800"/>
            </a:lnSpc>
            <a:spcBef>
              <a:spcPct val="0"/>
            </a:spcBef>
            <a:spcAft>
              <a:spcPct val="35000"/>
            </a:spcAft>
          </a:pPr>
          <a:r>
            <a:rPr lang="ro-RO" sz="1600" kern="1200" dirty="0" smtClean="0"/>
            <a:t>Mwediu</a:t>
          </a:r>
          <a:endParaRPr lang="en-US" sz="1600" kern="1200" dirty="0"/>
        </a:p>
      </dsp:txBody>
      <dsp:txXfrm rot="-5400000">
        <a:off x="2555410" y="1594565"/>
        <a:ext cx="949076" cy="1090892"/>
      </dsp:txXfrm>
    </dsp:sp>
    <dsp:sp modelId="{58E3A2AB-27C3-49EF-836F-6426ED80C1B2}">
      <dsp:nvSpPr>
        <dsp:cNvPr id="0" name=""/>
        <dsp:cNvSpPr/>
      </dsp:nvSpPr>
      <dsp:spPr>
        <a:xfrm>
          <a:off x="571876" y="1664562"/>
          <a:ext cx="1711617" cy="950898"/>
        </a:xfrm>
        <a:prstGeom prst="rect">
          <a:avLst/>
        </a:prstGeom>
        <a:noFill/>
        <a:ln>
          <a:noFill/>
        </a:ln>
        <a:effectLst/>
      </dsp:spPr>
      <dsp:style>
        <a:lnRef idx="0">
          <a:scrgbClr r="0" g="0" b="0"/>
        </a:lnRef>
        <a:fillRef idx="0">
          <a:scrgbClr r="0" g="0" b="0"/>
        </a:fillRef>
        <a:effectRef idx="0">
          <a:scrgbClr r="0" g="0" b="0"/>
        </a:effectRef>
        <a:fontRef idx="minor"/>
      </dsp:style>
    </dsp:sp>
    <dsp:sp modelId="{167687EF-C779-45D5-973D-E7D1F4483076}">
      <dsp:nvSpPr>
        <dsp:cNvPr id="0" name=""/>
        <dsp:cNvSpPr/>
      </dsp:nvSpPr>
      <dsp:spPr>
        <a:xfrm rot="5400000">
          <a:off x="3726640" y="1450610"/>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ts val="1800"/>
            </a:lnSpc>
            <a:spcBef>
              <a:spcPct val="0"/>
            </a:spcBef>
            <a:spcAft>
              <a:spcPct val="35000"/>
            </a:spcAft>
          </a:pPr>
          <a:r>
            <a:rPr lang="ro-RO" sz="1600" kern="1200" dirty="0" smtClean="0"/>
            <a:t>Științe sociale și umaniste</a:t>
          </a:r>
          <a:endParaRPr lang="en-US" sz="1600" kern="1200" dirty="0"/>
        </a:p>
      </dsp:txBody>
      <dsp:txXfrm rot="-5400000">
        <a:off x="4044517" y="1594565"/>
        <a:ext cx="949076" cy="1090892"/>
      </dsp:txXfrm>
    </dsp:sp>
    <dsp:sp modelId="{6B8AEE77-5D7E-4889-8DEA-D3506B5F5B8B}">
      <dsp:nvSpPr>
        <dsp:cNvPr id="0" name=""/>
        <dsp:cNvSpPr/>
      </dsp:nvSpPr>
      <dsp:spPr>
        <a:xfrm rot="5400000">
          <a:off x="2984939" y="2795814"/>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ts val="1800"/>
            </a:lnSpc>
            <a:spcBef>
              <a:spcPct val="0"/>
            </a:spcBef>
            <a:spcAft>
              <a:spcPct val="35000"/>
            </a:spcAft>
          </a:pPr>
          <a:r>
            <a:rPr lang="ro-RO" sz="1600" kern="1200" dirty="0" smtClean="0"/>
            <a:t>Sănătate</a:t>
          </a:r>
          <a:endParaRPr lang="en-US" sz="1600" kern="1200" dirty="0"/>
        </a:p>
      </dsp:txBody>
      <dsp:txXfrm rot="-5400000">
        <a:off x="3302816" y="2939769"/>
        <a:ext cx="949076" cy="1090892"/>
      </dsp:txXfrm>
    </dsp:sp>
    <dsp:sp modelId="{E101D40C-B4C8-4771-9887-26F9E1C307EF}">
      <dsp:nvSpPr>
        <dsp:cNvPr id="0" name=""/>
        <dsp:cNvSpPr/>
      </dsp:nvSpPr>
      <dsp:spPr>
        <a:xfrm>
          <a:off x="4508596" y="3009767"/>
          <a:ext cx="1768671" cy="950898"/>
        </a:xfrm>
        <a:prstGeom prst="rect">
          <a:avLst/>
        </a:prstGeom>
        <a:noFill/>
        <a:ln>
          <a:noFill/>
        </a:ln>
        <a:effectLst/>
      </dsp:spPr>
      <dsp:style>
        <a:lnRef idx="0">
          <a:scrgbClr r="0" g="0" b="0"/>
        </a:lnRef>
        <a:fillRef idx="0">
          <a:scrgbClr r="0" g="0" b="0"/>
        </a:fillRef>
        <a:effectRef idx="0">
          <a:scrgbClr r="0" g="0" b="0"/>
        </a:effectRef>
        <a:fontRef idx="minor"/>
      </dsp:style>
    </dsp:sp>
    <dsp:sp modelId="{21B23082-CD55-4825-A67B-5BAA8D3E567C}">
      <dsp:nvSpPr>
        <dsp:cNvPr id="0" name=""/>
        <dsp:cNvSpPr/>
      </dsp:nvSpPr>
      <dsp:spPr>
        <a:xfrm rot="5400000">
          <a:off x="1495833" y="2795814"/>
          <a:ext cx="1584830" cy="1378802"/>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ts val="1800"/>
            </a:lnSpc>
            <a:spcBef>
              <a:spcPct val="0"/>
            </a:spcBef>
            <a:spcAft>
              <a:spcPct val="35000"/>
            </a:spcAft>
          </a:pPr>
          <a:r>
            <a:rPr lang="ro-RO" sz="1600" kern="1200" dirty="0" smtClean="0"/>
            <a:t>ICT</a:t>
          </a:r>
          <a:endParaRPr lang="en-US" sz="1600" kern="1200" dirty="0"/>
        </a:p>
      </dsp:txBody>
      <dsp:txXfrm rot="-5400000">
        <a:off x="1813710" y="2939769"/>
        <a:ext cx="949076" cy="1090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1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8.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t>9/29/2019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3" name="Content Placeholder 2"/>
          <p:cNvSpPr>
            <a:spLocks noGrp="1"/>
          </p:cNvSpPr>
          <p:nvPr>
            <p:ph idx="1"/>
          </p:nvPr>
        </p:nvSpPr>
        <p:spPr>
          <a:xfrm>
            <a:off x="457200" y="1340768"/>
            <a:ext cx="8229600"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017439"/>
            <a:ext cx="8229600" cy="3600400"/>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t>9/29/2019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t>9/29/2019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t>9/29/2019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t>9/29/2019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t>9/29/2019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t>‹#›</a:t>
            </a:fld>
            <a:endParaRPr lang="en-US"/>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uefiscdi.ro/resource-822254" TargetMode="External"/><Relationship Id="rId2" Type="http://schemas.openxmlformats.org/officeDocument/2006/relationships/hyperlink" Target="https://www.uefiscdi.ro/resource-822257"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hyperlink" Target="http://susfood-db-era.net/main/node/29334" TargetMode="External"/><Relationship Id="rId2" Type="http://schemas.openxmlformats.org/officeDocument/2006/relationships/hyperlink" Target="https://uefiscdi.gov.ro/"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uefiscdi.ro/resource-822254" TargetMode="External"/><Relationship Id="rId2" Type="http://schemas.openxmlformats.org/officeDocument/2006/relationships/hyperlink" Target="https://www.uefiscdi.ro/resource-822257"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uefiscdi.gov.ro/userfiles/file/PNCDI%20III/P2_Cresterea%20competitivitatii%20economiei%20romanesti/TRL.pdf"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3.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8" Type="http://schemas.openxmlformats.org/officeDocument/2006/relationships/hyperlink" Target="https://uefiscdi.gov.ro/resource-822473?&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3" Type="http://schemas.openxmlformats.org/officeDocument/2006/relationships/hyperlink" Target="https://uefiscdi.gov.ro/resource-822465?&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7" Type="http://schemas.openxmlformats.org/officeDocument/2006/relationships/hyperlink" Target="https://uefiscdi.gov.ro/resource-822478?&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2" Type="http://schemas.openxmlformats.org/officeDocument/2006/relationships/hyperlink" Target="https://uefiscdi.gov.ro/resource-822466?&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1" Type="http://schemas.openxmlformats.org/officeDocument/2006/relationships/slideLayout" Target="../slideLayouts/slideLayout3.xml"/><Relationship Id="rId6" Type="http://schemas.openxmlformats.org/officeDocument/2006/relationships/hyperlink" Target="https://uefiscdi.gov.ro/resource-822434?&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11" Type="http://schemas.openxmlformats.org/officeDocument/2006/relationships/hyperlink" Target="https://uefiscdi.gov.ro/resource-822496?&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5" Type="http://schemas.openxmlformats.org/officeDocument/2006/relationships/hyperlink" Target="https://uefiscdi.gov.ro/resource-822437?&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10" Type="http://schemas.openxmlformats.org/officeDocument/2006/relationships/hyperlink" Target="https://uefiscdi.gov.ro/resource-822470?&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4" Type="http://schemas.openxmlformats.org/officeDocument/2006/relationships/hyperlink" Target="https://uefiscdi.gov.ro/resource-822432?&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 Id="rId9" Type="http://schemas.openxmlformats.org/officeDocument/2006/relationships/hyperlink" Target="https://uefiscdi.gov.ro/resource-822471?&amp;wtok=&amp;wtkps=XY1bDoIwEEX30m9BpmOBDHswJq6gtDxGUJSKQIx7t+CH0a+5mZxzr6aYno6QhGMrMkc7IJHWjTHTAM2tbKeZZ50rPEU9uwAwrkCrAOpR5323CJ7n5UoSKl2C7zLWiYwJE1yAhIS118vhuMUkkqlMow8ovfr9bCSAQgAEXGvVau3/HIhI/IJ+dyzWXZ/OnR3aIuz6KhyKkp2xHD64GEPd39l0rchebw==&amp;wchk=9ab2c306c7ae248f128c998a4d2ef74536f45e77" TargetMode="Externa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3.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3.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3.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3.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3.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3.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56.xml.rels><?xml version="1.0" encoding="UTF-8" standalone="yes"?>
<Relationships xmlns="http://schemas.openxmlformats.org/package/2006/relationships"><Relationship Id="rId3" Type="http://schemas.openxmlformats.org/officeDocument/2006/relationships/hyperlink" Target="http://susfood-db-era.net/main/node/29334" TargetMode="External"/><Relationship Id="rId2" Type="http://schemas.openxmlformats.org/officeDocument/2006/relationships/hyperlink" Target="http://projects.au.dk/coreorganiccofund/news-and-events/show/artikel/joint-call-2019-susfood2-and-core-organic-cofund/" TargetMode="External"/><Relationship Id="rId1" Type="http://schemas.openxmlformats.org/officeDocument/2006/relationships/slideLayout" Target="../slideLayouts/slideLayout3.xml"/><Relationship Id="rId6" Type="http://schemas.openxmlformats.org/officeDocument/2006/relationships/hyperlink" Target="https://www.submission-susfood-era.net/lw_resource/datapool/_items/item_690/SF_CO_Letter%20of%20commitment_template.pdf" TargetMode="External"/><Relationship Id="rId5" Type="http://schemas.openxmlformats.org/officeDocument/2006/relationships/hyperlink" Target="https://www.submission-susfood-era.net/lw_resource/datapool/_items/item_692/Template_Pre-Proposal_SF_CO%20Joint%20call%202019.pdf" TargetMode="External"/><Relationship Id="rId4" Type="http://schemas.openxmlformats.org/officeDocument/2006/relationships/hyperlink" Target="https://www.submission-susfood-era.net/lw_resource/datapool/_items/item_691/CO%20SF%202019%20Joint%20Call%20Announcement%20and%20Guidelines%20Final%2010-09.pdf"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3.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67" y="5949280"/>
            <a:ext cx="9144000" cy="738664"/>
          </a:xfrm>
          <a:prstGeom prst="rect">
            <a:avLst/>
          </a:prstGeom>
          <a:noFill/>
        </p:spPr>
        <p:txBody>
          <a:bodyPr wrap="square">
            <a:spAutoFit/>
          </a:bodyPr>
          <a:lstStyle/>
          <a:p>
            <a:pPr algn="ctr" fontAlgn="auto">
              <a:spcBef>
                <a:spcPts val="0"/>
              </a:spcBef>
              <a:spcAft>
                <a:spcPts val="0"/>
              </a:spcAft>
              <a:defRPr/>
            </a:pPr>
            <a:r>
              <a:rPr lang="ro-RO" sz="1400" b="1" i="1" dirty="0">
                <a:solidFill>
                  <a:schemeClr val="bg1"/>
                </a:solidFill>
                <a:latin typeface="Arial Narrow" panose="020B0606020202030204" pitchFamily="34" charset="0"/>
              </a:rPr>
              <a:t>„Excelență, performanță și competitivitate în activități CDI la Universitatea "Dunărea de Jos" din Galați, </a:t>
            </a:r>
            <a:endParaRPr lang="en-US" sz="1400" b="1" i="1" dirty="0" smtClean="0">
              <a:solidFill>
                <a:schemeClr val="bg1"/>
              </a:solidFill>
              <a:latin typeface="Arial Narrow" panose="020B0606020202030204" pitchFamily="34" charset="0"/>
            </a:endParaRPr>
          </a:p>
          <a:p>
            <a:pPr algn="ctr" fontAlgn="auto">
              <a:spcBef>
                <a:spcPts val="0"/>
              </a:spcBef>
              <a:spcAft>
                <a:spcPts val="0"/>
              </a:spcAft>
              <a:defRPr/>
            </a:pPr>
            <a:r>
              <a:rPr lang="ro-RO" sz="1400" b="1" i="1" dirty="0" smtClean="0">
                <a:solidFill>
                  <a:schemeClr val="bg1"/>
                </a:solidFill>
                <a:latin typeface="Arial Narrow" panose="020B0606020202030204" pitchFamily="34" charset="0"/>
              </a:rPr>
              <a:t>EXPERT</a:t>
            </a:r>
            <a:r>
              <a:rPr lang="ro-RO" sz="1400" b="1" i="1" dirty="0">
                <a:solidFill>
                  <a:schemeClr val="bg1"/>
                </a:solidFill>
                <a:latin typeface="Arial Narrow" panose="020B0606020202030204" pitchFamily="34" charset="0"/>
              </a:rPr>
              <a:t>”, Cod proiect 14PFE/17.10.2018, Programul 1 – Dezvoltarea sistemului național de cercetare-dezvoltare; Subprogram 1.2 – Performanță instituțională – Proiecte de finanțare a excelenței în CDI</a:t>
            </a:r>
            <a:r>
              <a:rPr kumimoji="0" lang="en-US" altLang="ko-KR" sz="1400" b="1" dirty="0" smtClean="0">
                <a:solidFill>
                  <a:schemeClr val="bg1"/>
                </a:solidFill>
                <a:latin typeface="Arial Narrow" panose="020B0606020202030204" pitchFamily="34" charset="0"/>
                <a:cs typeface="Arial" pitchFamily="34" charset="0"/>
              </a:rPr>
              <a:t>  </a:t>
            </a:r>
            <a:endParaRPr kumimoji="0" lang="en-US" altLang="ko-KR" sz="1400" b="1" dirty="0">
              <a:solidFill>
                <a:schemeClr val="bg1"/>
              </a:solidFill>
              <a:latin typeface="Arial Narrow" panose="020B0606020202030204" pitchFamily="34" charset="0"/>
              <a:cs typeface="Arial" pitchFamily="34" charset="0"/>
            </a:endParaRPr>
          </a:p>
        </p:txBody>
      </p:sp>
      <p:sp>
        <p:nvSpPr>
          <p:cNvPr id="21" name="TextBox 1"/>
          <p:cNvSpPr txBox="1">
            <a:spLocks noChangeArrowheads="1"/>
          </p:cNvSpPr>
          <p:nvPr/>
        </p:nvSpPr>
        <p:spPr bwMode="auto">
          <a:xfrm>
            <a:off x="107504" y="4437112"/>
            <a:ext cx="9144000" cy="1569660"/>
          </a:xfrm>
          <a:prstGeom prst="rect">
            <a:avLst/>
          </a:prstGeom>
          <a:noFill/>
          <a:ln w="9525">
            <a:noFill/>
            <a:miter lim="800000"/>
            <a:headEnd/>
            <a:tailEnd/>
          </a:ln>
        </p:spPr>
        <p:txBody>
          <a:bodyPr wrap="square">
            <a:spAutoFit/>
          </a:bodyPr>
          <a:lstStyle/>
          <a:p>
            <a:pPr algn="ctr"/>
            <a:r>
              <a:rPr lang="en-US" altLang="ko-KR" sz="3600" b="1" dirty="0" err="1" smtClean="0">
                <a:solidFill>
                  <a:schemeClr val="bg1"/>
                </a:solidFill>
                <a:latin typeface="Arial" pitchFamily="34" charset="0"/>
                <a:ea typeface="맑은 고딕" pitchFamily="50" charset="-127"/>
                <a:cs typeface="Arial" pitchFamily="34" charset="0"/>
              </a:rPr>
              <a:t>Analiza</a:t>
            </a:r>
            <a:r>
              <a:rPr lang="en-US" altLang="ko-KR" sz="3600" b="1" dirty="0" smtClean="0">
                <a:solidFill>
                  <a:schemeClr val="bg1"/>
                </a:solidFill>
                <a:latin typeface="Arial" pitchFamily="34" charset="0"/>
                <a:ea typeface="맑은 고딕" pitchFamily="50" charset="-127"/>
                <a:cs typeface="Arial" pitchFamily="34" charset="0"/>
              </a:rPr>
              <a:t> </a:t>
            </a:r>
            <a:r>
              <a:rPr lang="en-US" altLang="ko-KR" sz="3600" b="1" dirty="0" err="1" smtClean="0">
                <a:solidFill>
                  <a:schemeClr val="bg1"/>
                </a:solidFill>
                <a:latin typeface="Arial" pitchFamily="34" charset="0"/>
                <a:ea typeface="맑은 고딕" pitchFamily="50" charset="-127"/>
                <a:cs typeface="Arial" pitchFamily="34" charset="0"/>
              </a:rPr>
              <a:t>surselor</a:t>
            </a:r>
            <a:r>
              <a:rPr lang="en-US" altLang="ko-KR" sz="3600" b="1" dirty="0" smtClean="0">
                <a:solidFill>
                  <a:schemeClr val="bg1"/>
                </a:solidFill>
                <a:latin typeface="Arial" pitchFamily="34" charset="0"/>
                <a:ea typeface="맑은 고딕" pitchFamily="50" charset="-127"/>
                <a:cs typeface="Arial" pitchFamily="34" charset="0"/>
              </a:rPr>
              <a:t> de </a:t>
            </a:r>
            <a:r>
              <a:rPr lang="en-US" altLang="ko-KR" sz="3600" b="1" dirty="0" err="1" smtClean="0">
                <a:solidFill>
                  <a:schemeClr val="bg1"/>
                </a:solidFill>
                <a:latin typeface="Arial" pitchFamily="34" charset="0"/>
                <a:ea typeface="맑은 고딕" pitchFamily="50" charset="-127"/>
                <a:cs typeface="Arial" pitchFamily="34" charset="0"/>
              </a:rPr>
              <a:t>finan</a:t>
            </a:r>
            <a:r>
              <a:rPr lang="ro-RO" altLang="ko-KR" sz="3600" b="1" dirty="0" smtClean="0">
                <a:solidFill>
                  <a:schemeClr val="bg1"/>
                </a:solidFill>
                <a:latin typeface="Arial" pitchFamily="34" charset="0"/>
                <a:ea typeface="맑은 고딕" pitchFamily="50" charset="-127"/>
                <a:cs typeface="Arial" pitchFamily="34" charset="0"/>
              </a:rPr>
              <a:t>țare pe domeniul Bioeconomie</a:t>
            </a:r>
          </a:p>
          <a:p>
            <a:pPr algn="ctr"/>
            <a:r>
              <a:rPr lang="en-US" altLang="ko-KR" sz="2400" b="1" dirty="0">
                <a:solidFill>
                  <a:schemeClr val="bg1"/>
                </a:solidFill>
                <a:latin typeface="Arial" pitchFamily="34" charset="0"/>
                <a:ea typeface="맑은 고딕" pitchFamily="50" charset="-127"/>
                <a:cs typeface="Arial" pitchFamily="34" charset="0"/>
              </a:rPr>
              <a:t>Seminar de </a:t>
            </a:r>
            <a:r>
              <a:rPr lang="en-US" altLang="ko-KR" sz="2400" b="1" dirty="0" err="1" smtClean="0">
                <a:solidFill>
                  <a:schemeClr val="bg1"/>
                </a:solidFill>
                <a:latin typeface="Arial" pitchFamily="34" charset="0"/>
                <a:ea typeface="맑은 고딕" pitchFamily="50" charset="-127"/>
                <a:cs typeface="Arial" pitchFamily="34" charset="0"/>
              </a:rPr>
              <a:t>informare</a:t>
            </a:r>
            <a:endParaRPr lang="en-US" altLang="ko-KR" sz="2400" b="1" dirty="0">
              <a:solidFill>
                <a:schemeClr val="bg1"/>
              </a:solidFill>
              <a:latin typeface="Arial" pitchFamily="34" charset="0"/>
              <a:ea typeface="맑은 고딕" pitchFamily="50" charset="-127"/>
              <a:cs typeface="Arial"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88640"/>
            <a:ext cx="936104" cy="936104"/>
          </a:xfrm>
          <a:prstGeom prst="rect">
            <a:avLst/>
          </a:prstGeom>
        </p:spPr>
      </p:pic>
    </p:spTree>
    <p:extLst>
      <p:ext uri="{BB962C8B-B14F-4D97-AF65-F5344CB8AC3E}">
        <p14:creationId xmlns:p14="http://schemas.microsoft.com/office/powerpoint/2010/main" val="19412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Fișa de evaluare</a:t>
            </a:r>
            <a:endParaRPr lang="en-US" dirty="0"/>
          </a:p>
        </p:txBody>
      </p:sp>
      <p:sp>
        <p:nvSpPr>
          <p:cNvPr id="3" name="Content Placeholder 2"/>
          <p:cNvSpPr>
            <a:spLocks noGrp="1"/>
          </p:cNvSpPr>
          <p:nvPr>
            <p:ph idx="1"/>
          </p:nvPr>
        </p:nvSpPr>
        <p:spPr>
          <a:xfrm>
            <a:off x="1613676" y="996521"/>
            <a:ext cx="6563072" cy="460648"/>
          </a:xfrm>
        </p:spPr>
        <p:txBody>
          <a:bodyPr/>
          <a:lstStyle/>
          <a:p>
            <a:r>
              <a:rPr lang="en-US" sz="2400" b="1" dirty="0">
                <a:solidFill>
                  <a:srgbClr val="00B0F0"/>
                </a:solidFill>
              </a:rPr>
              <a:t>The project proposal (50%) </a:t>
            </a:r>
          </a:p>
        </p:txBody>
      </p:sp>
      <p:graphicFrame>
        <p:nvGraphicFramePr>
          <p:cNvPr id="5" name="Diagram 4"/>
          <p:cNvGraphicFramePr/>
          <p:nvPr>
            <p:extLst>
              <p:ext uri="{D42A27DB-BD31-4B8C-83A1-F6EECF244321}">
                <p14:modId xmlns:p14="http://schemas.microsoft.com/office/powerpoint/2010/main" val="3194150466"/>
              </p:ext>
            </p:extLst>
          </p:nvPr>
        </p:nvGraphicFramePr>
        <p:xfrm>
          <a:off x="1524000" y="1397000"/>
          <a:ext cx="7440488" cy="5416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10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5" name="Rectangle 4"/>
          <p:cNvSpPr/>
          <p:nvPr/>
        </p:nvSpPr>
        <p:spPr>
          <a:xfrm>
            <a:off x="1547664" y="1165903"/>
            <a:ext cx="7344816" cy="369332"/>
          </a:xfrm>
          <a:prstGeom prst="rect">
            <a:avLst/>
          </a:prstGeom>
        </p:spPr>
        <p:txBody>
          <a:bodyPr wrap="square">
            <a:spAutoFit/>
          </a:bodyPr>
          <a:lstStyle/>
          <a:p>
            <a:r>
              <a:rPr lang="ro-RO" b="1" dirty="0" smtClean="0">
                <a:solidFill>
                  <a:srgbClr val="FF0000"/>
                </a:solidFill>
              </a:rPr>
              <a:t>2.3. Budget</a:t>
            </a:r>
            <a:endParaRPr lang="en-US" b="1" dirty="0">
              <a:solidFill>
                <a:srgbClr val="FF0000"/>
              </a:solidFill>
            </a:endParaRPr>
          </a:p>
        </p:txBody>
      </p:sp>
      <p:sp>
        <p:nvSpPr>
          <p:cNvPr id="9" name="Rectangle 8"/>
          <p:cNvSpPr/>
          <p:nvPr/>
        </p:nvSpPr>
        <p:spPr>
          <a:xfrm>
            <a:off x="1115616" y="4457287"/>
            <a:ext cx="1522511" cy="8241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 name="Rectangle 2"/>
          <p:cNvSpPr/>
          <p:nvPr/>
        </p:nvSpPr>
        <p:spPr>
          <a:xfrm>
            <a:off x="1547664" y="1537003"/>
            <a:ext cx="7556848" cy="1477328"/>
          </a:xfrm>
          <a:prstGeom prst="rect">
            <a:avLst/>
          </a:prstGeom>
        </p:spPr>
        <p:txBody>
          <a:bodyPr wrap="square">
            <a:spAutoFit/>
          </a:bodyPr>
          <a:lstStyle/>
          <a:p>
            <a:pPr algn="just"/>
            <a:r>
              <a:rPr lang="en-US" dirty="0" smtClean="0"/>
              <a:t>Please </a:t>
            </a:r>
            <a:r>
              <a:rPr lang="en-US" dirty="0"/>
              <a:t>evaluate the adequacy of the budget proposal and suggest possible rectifications. Please comment the correspondence between </a:t>
            </a:r>
            <a:r>
              <a:rPr lang="ro-RO" dirty="0" smtClean="0"/>
              <a:t> </a:t>
            </a:r>
            <a:r>
              <a:rPr lang="en-US" dirty="0" smtClean="0"/>
              <a:t>the </a:t>
            </a:r>
            <a:r>
              <a:rPr lang="en-US" dirty="0"/>
              <a:t>work plan and the proposed budget, and also the adequacy of </a:t>
            </a:r>
            <a:r>
              <a:rPr lang="ro-RO" dirty="0" smtClean="0"/>
              <a:t>   </a:t>
            </a:r>
            <a:r>
              <a:rPr lang="en-US" dirty="0" smtClean="0"/>
              <a:t>the </a:t>
            </a:r>
            <a:r>
              <a:rPr lang="en-US" dirty="0" err="1"/>
              <a:t>mobilities</a:t>
            </a:r>
            <a:r>
              <a:rPr lang="en-US" dirty="0"/>
              <a:t> (conferences, working visits) and the infrastructure </a:t>
            </a:r>
            <a:r>
              <a:rPr lang="ro-RO" dirty="0" smtClean="0"/>
              <a:t>      </a:t>
            </a:r>
            <a:r>
              <a:rPr lang="en-US" dirty="0" smtClean="0"/>
              <a:t>procurements </a:t>
            </a:r>
            <a:r>
              <a:rPr lang="en-US" dirty="0"/>
              <a:t>included into the budget. </a:t>
            </a:r>
          </a:p>
        </p:txBody>
      </p:sp>
    </p:spTree>
    <p:extLst>
      <p:ext uri="{BB962C8B-B14F-4D97-AF65-F5344CB8AC3E}">
        <p14:creationId xmlns:p14="http://schemas.microsoft.com/office/powerpoint/2010/main" val="1140669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24" name="Rectangle 23"/>
          <p:cNvSpPr/>
          <p:nvPr/>
        </p:nvSpPr>
        <p:spPr>
          <a:xfrm>
            <a:off x="1619672" y="861876"/>
            <a:ext cx="2081019" cy="369332"/>
          </a:xfrm>
          <a:prstGeom prst="rect">
            <a:avLst/>
          </a:prstGeom>
        </p:spPr>
        <p:txBody>
          <a:bodyPr wrap="none">
            <a:spAutoFit/>
          </a:bodyPr>
          <a:lstStyle/>
          <a:p>
            <a:r>
              <a:rPr lang="en-US" b="1" dirty="0"/>
              <a:t>The rating scale: </a:t>
            </a:r>
          </a:p>
        </p:txBody>
      </p:sp>
      <p:graphicFrame>
        <p:nvGraphicFramePr>
          <p:cNvPr id="3" name="Table 2"/>
          <p:cNvGraphicFramePr>
            <a:graphicFrameLocks noGrp="1"/>
          </p:cNvGraphicFramePr>
          <p:nvPr>
            <p:extLst>
              <p:ext uri="{D42A27DB-BD31-4B8C-83A1-F6EECF244321}">
                <p14:modId xmlns:p14="http://schemas.microsoft.com/office/powerpoint/2010/main" val="556456769"/>
              </p:ext>
            </p:extLst>
          </p:nvPr>
        </p:nvGraphicFramePr>
        <p:xfrm>
          <a:off x="107504" y="1397000"/>
          <a:ext cx="9036497" cy="4114800"/>
        </p:xfrm>
        <a:graphic>
          <a:graphicData uri="http://schemas.openxmlformats.org/drawingml/2006/table">
            <a:tbl>
              <a:tblPr firstRow="1" bandRow="1">
                <a:tableStyleId>{5C22544A-7EE6-4342-B048-85BDC9FD1C3A}</a:tableStyleId>
              </a:tblPr>
              <a:tblGrid>
                <a:gridCol w="675531"/>
                <a:gridCol w="1564924"/>
                <a:gridCol w="6796042"/>
              </a:tblGrid>
              <a:tr h="370840">
                <a:tc>
                  <a:txBody>
                    <a:bodyPr/>
                    <a:lstStyle/>
                    <a:p>
                      <a:r>
                        <a:rPr lang="ro-RO" sz="1600" b="1" dirty="0" smtClean="0"/>
                        <a:t>0</a:t>
                      </a:r>
                      <a:endParaRPr lang="en-US" sz="1600" b="1" dirty="0"/>
                    </a:p>
                  </a:txBody>
                  <a:tcPr/>
                </a:tc>
                <a:tc>
                  <a:txBody>
                    <a:bodyPr/>
                    <a:lstStyle/>
                    <a:p>
                      <a:r>
                        <a:rPr lang="en-US" sz="1600" b="1" dirty="0" smtClean="0"/>
                        <a:t>ABSENT </a:t>
                      </a:r>
                      <a:endParaRPr lang="en-US" sz="1600" b="1" dirty="0"/>
                    </a:p>
                  </a:txBody>
                  <a:tcPr/>
                </a:tc>
                <a:tc>
                  <a:txBody>
                    <a:bodyPr/>
                    <a:lstStyle/>
                    <a:p>
                      <a:pPr algn="just"/>
                      <a:r>
                        <a:rPr lang="en-US" dirty="0" smtClean="0"/>
                        <a:t>The project proposal does not address the analyzed criterion or it cannot be assessed due to the lack or incomplete information. </a:t>
                      </a:r>
                      <a:endParaRPr lang="en-US" dirty="0"/>
                    </a:p>
                  </a:txBody>
                  <a:tcPr/>
                </a:tc>
              </a:tr>
              <a:tr h="370840">
                <a:tc>
                  <a:txBody>
                    <a:bodyPr/>
                    <a:lstStyle/>
                    <a:p>
                      <a:r>
                        <a:rPr lang="ro-RO" sz="1600" b="1" dirty="0" smtClean="0"/>
                        <a:t>1</a:t>
                      </a:r>
                      <a:endParaRPr lang="en-US" sz="1600" b="1" dirty="0"/>
                    </a:p>
                  </a:txBody>
                  <a:tcPr/>
                </a:tc>
                <a:tc>
                  <a:txBody>
                    <a:bodyPr/>
                    <a:lstStyle/>
                    <a:p>
                      <a:r>
                        <a:rPr lang="en-US" sz="1600" b="1" dirty="0" smtClean="0"/>
                        <a:t>POOR </a:t>
                      </a:r>
                      <a:endParaRPr lang="en-US" sz="1600" b="1" dirty="0"/>
                    </a:p>
                  </a:txBody>
                  <a:tcPr/>
                </a:tc>
                <a:tc>
                  <a:txBody>
                    <a:bodyPr/>
                    <a:lstStyle/>
                    <a:p>
                      <a:pPr algn="just"/>
                      <a:r>
                        <a:rPr lang="en-US" dirty="0" smtClean="0"/>
                        <a:t>The proposal does not meet the criterion properly or there are serious inherent deficiencies. </a:t>
                      </a:r>
                      <a:endParaRPr lang="en-US" dirty="0"/>
                    </a:p>
                  </a:txBody>
                  <a:tcPr/>
                </a:tc>
              </a:tr>
              <a:tr h="370840">
                <a:tc>
                  <a:txBody>
                    <a:bodyPr/>
                    <a:lstStyle/>
                    <a:p>
                      <a:r>
                        <a:rPr lang="ro-RO" sz="1600" b="1" dirty="0" smtClean="0"/>
                        <a:t>2</a:t>
                      </a:r>
                      <a:endParaRPr lang="en-US" sz="1600" b="1" dirty="0"/>
                    </a:p>
                  </a:txBody>
                  <a:tcPr/>
                </a:tc>
                <a:tc>
                  <a:txBody>
                    <a:bodyPr/>
                    <a:lstStyle/>
                    <a:p>
                      <a:r>
                        <a:rPr lang="en-US" sz="1600" b="1" dirty="0" smtClean="0"/>
                        <a:t>SATISFYING </a:t>
                      </a:r>
                      <a:endParaRPr lang="en-US" sz="1600" b="1" dirty="0"/>
                    </a:p>
                  </a:txBody>
                  <a:tcPr/>
                </a:tc>
                <a:tc>
                  <a:txBody>
                    <a:bodyPr/>
                    <a:lstStyle/>
                    <a:p>
                      <a:pPr algn="just"/>
                      <a:r>
                        <a:rPr lang="en-US" dirty="0" smtClean="0"/>
                        <a:t>The project proposal broadly addresses the criterion, but there are significant deficiencies. </a:t>
                      </a:r>
                      <a:endParaRPr lang="en-US" dirty="0"/>
                    </a:p>
                  </a:txBody>
                  <a:tcPr/>
                </a:tc>
              </a:tr>
              <a:tr h="370840">
                <a:tc>
                  <a:txBody>
                    <a:bodyPr/>
                    <a:lstStyle/>
                    <a:p>
                      <a:r>
                        <a:rPr lang="ro-RO" sz="1600" b="1" dirty="0" smtClean="0"/>
                        <a:t>3</a:t>
                      </a:r>
                      <a:endParaRPr lang="en-US" sz="1600" b="1" dirty="0"/>
                    </a:p>
                  </a:txBody>
                  <a:tcPr/>
                </a:tc>
                <a:tc>
                  <a:txBody>
                    <a:bodyPr/>
                    <a:lstStyle/>
                    <a:p>
                      <a:r>
                        <a:rPr lang="en-US" sz="1600" b="1" dirty="0" smtClean="0"/>
                        <a:t>GOOD </a:t>
                      </a:r>
                      <a:endParaRPr lang="en-US" sz="1600" b="1" dirty="0"/>
                    </a:p>
                  </a:txBody>
                  <a:tcPr/>
                </a:tc>
                <a:tc>
                  <a:txBody>
                    <a:bodyPr/>
                    <a:lstStyle/>
                    <a:p>
                      <a:pPr algn="just"/>
                      <a:r>
                        <a:rPr lang="en-US" dirty="0" smtClean="0"/>
                        <a:t>The project proposal addresses the criterion well but improvements are needed. </a:t>
                      </a:r>
                      <a:endParaRPr lang="en-US" dirty="0"/>
                    </a:p>
                  </a:txBody>
                  <a:tcPr/>
                </a:tc>
              </a:tr>
              <a:tr h="370840">
                <a:tc>
                  <a:txBody>
                    <a:bodyPr/>
                    <a:lstStyle/>
                    <a:p>
                      <a:r>
                        <a:rPr lang="ro-RO" sz="1600" b="1" dirty="0" smtClean="0"/>
                        <a:t>4</a:t>
                      </a:r>
                      <a:endParaRPr lang="en-US" sz="1600" b="1"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600" b="1" dirty="0" smtClean="0"/>
                        <a:t>VERY GOOD </a:t>
                      </a:r>
                    </a:p>
                    <a:p>
                      <a:endParaRPr lang="en-US" sz="1600" b="1" dirty="0"/>
                    </a:p>
                  </a:txBody>
                  <a:tcPr/>
                </a:tc>
                <a:tc>
                  <a:txBody>
                    <a:bodyPr/>
                    <a:lstStyle/>
                    <a:p>
                      <a:pPr algn="just"/>
                      <a:r>
                        <a:rPr lang="en-US" dirty="0" smtClean="0"/>
                        <a:t>The project proposal addresses the criterion very well, </a:t>
                      </a:r>
                      <a:r>
                        <a:rPr lang="ro-RO" dirty="0" smtClean="0"/>
                        <a:t>          </a:t>
                      </a:r>
                      <a:r>
                        <a:rPr lang="en-US" dirty="0" smtClean="0"/>
                        <a:t>although certain improvements are still possible. </a:t>
                      </a:r>
                      <a:endParaRPr lang="en-US" dirty="0"/>
                    </a:p>
                  </a:txBody>
                  <a:tcPr/>
                </a:tc>
              </a:tr>
              <a:tr h="370840">
                <a:tc>
                  <a:txBody>
                    <a:bodyPr/>
                    <a:lstStyle/>
                    <a:p>
                      <a:r>
                        <a:rPr lang="ro-RO" sz="1600" b="1" dirty="0" smtClean="0"/>
                        <a:t>5</a:t>
                      </a:r>
                      <a:endParaRPr lang="en-US" sz="1600" b="1" dirty="0"/>
                    </a:p>
                  </a:txBody>
                  <a:tcPr/>
                </a:tc>
                <a:tc>
                  <a:txBody>
                    <a:bodyPr/>
                    <a:lstStyle/>
                    <a:p>
                      <a:r>
                        <a:rPr lang="en-US" sz="1600" b="1" dirty="0" smtClean="0"/>
                        <a:t>EXCELLENT </a:t>
                      </a:r>
                      <a:endParaRPr lang="en-US" sz="1600" b="1" dirty="0"/>
                    </a:p>
                  </a:txBody>
                  <a:tcPr/>
                </a:tc>
                <a:tc>
                  <a:txBody>
                    <a:bodyPr/>
                    <a:lstStyle/>
                    <a:p>
                      <a:pPr algn="just"/>
                      <a:r>
                        <a:rPr lang="en-US" dirty="0" smtClean="0"/>
                        <a:t>The project proposal successfully addresses all the relevant </a:t>
                      </a:r>
                      <a:r>
                        <a:rPr lang="ro-RO" dirty="0" smtClean="0"/>
                        <a:t>    </a:t>
                      </a:r>
                      <a:r>
                        <a:rPr lang="en-US" dirty="0" smtClean="0"/>
                        <a:t>aspects of the criterion, there may be minor shortcomings. </a:t>
                      </a:r>
                      <a:endParaRPr lang="en-US" dirty="0"/>
                    </a:p>
                  </a:txBody>
                  <a:tcPr/>
                </a:tc>
              </a:tr>
            </a:tbl>
          </a:graphicData>
        </a:graphic>
      </p:graphicFrame>
      <p:sp>
        <p:nvSpPr>
          <p:cNvPr id="4" name="Rectangle 3"/>
          <p:cNvSpPr/>
          <p:nvPr/>
        </p:nvSpPr>
        <p:spPr>
          <a:xfrm>
            <a:off x="1475656" y="5677592"/>
            <a:ext cx="7560840" cy="923330"/>
          </a:xfrm>
          <a:prstGeom prst="rect">
            <a:avLst/>
          </a:prstGeom>
        </p:spPr>
        <p:txBody>
          <a:bodyPr wrap="square">
            <a:spAutoFit/>
          </a:bodyPr>
          <a:lstStyle/>
          <a:p>
            <a:pPr algn="just"/>
            <a:r>
              <a:rPr lang="en-US" b="1" dirty="0">
                <a:solidFill>
                  <a:srgbClr val="FF0000"/>
                </a:solidFill>
              </a:rPr>
              <a:t>The final score will be calculated as a sum of the scores for each </a:t>
            </a:r>
            <a:r>
              <a:rPr lang="ro-RO" b="1" dirty="0" smtClean="0">
                <a:solidFill>
                  <a:srgbClr val="FF0000"/>
                </a:solidFill>
              </a:rPr>
              <a:t> </a:t>
            </a:r>
            <a:r>
              <a:rPr lang="en-US" b="1" dirty="0" smtClean="0">
                <a:solidFill>
                  <a:srgbClr val="FF0000"/>
                </a:solidFill>
              </a:rPr>
              <a:t>of</a:t>
            </a:r>
            <a:r>
              <a:rPr lang="ro-RO" b="1" dirty="0" smtClean="0">
                <a:solidFill>
                  <a:srgbClr val="FF0000"/>
                </a:solidFill>
              </a:rPr>
              <a:t> </a:t>
            </a:r>
            <a:r>
              <a:rPr lang="en-US" b="1" dirty="0" smtClean="0">
                <a:solidFill>
                  <a:srgbClr val="FF0000"/>
                </a:solidFill>
              </a:rPr>
              <a:t>the </a:t>
            </a:r>
            <a:r>
              <a:rPr lang="en-US" b="1" dirty="0">
                <a:solidFill>
                  <a:srgbClr val="FF0000"/>
                </a:solidFill>
              </a:rPr>
              <a:t>two criteria multiplied by the corresponding percentage </a:t>
            </a:r>
            <a:r>
              <a:rPr lang="ro-RO" b="1" dirty="0" smtClean="0">
                <a:solidFill>
                  <a:srgbClr val="FF0000"/>
                </a:solidFill>
              </a:rPr>
              <a:t>    </a:t>
            </a:r>
            <a:r>
              <a:rPr lang="en-US" b="1" dirty="0" smtClean="0">
                <a:solidFill>
                  <a:srgbClr val="FF0000"/>
                </a:solidFill>
              </a:rPr>
              <a:t>and multiplied </a:t>
            </a:r>
            <a:r>
              <a:rPr lang="en-US" b="1" dirty="0">
                <a:solidFill>
                  <a:srgbClr val="FF0000"/>
                </a:solidFill>
              </a:rPr>
              <a:t>by 20 (maximum final score 100). </a:t>
            </a:r>
          </a:p>
        </p:txBody>
      </p:sp>
    </p:spTree>
    <p:extLst>
      <p:ext uri="{BB962C8B-B14F-4D97-AF65-F5344CB8AC3E}">
        <p14:creationId xmlns:p14="http://schemas.microsoft.com/office/powerpoint/2010/main" val="2712648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dirty="0" smtClean="0"/>
              <a:t>Standarde minimale pentru directorul de proiect</a:t>
            </a:r>
            <a:endParaRPr lang="en-US" sz="2400" dirty="0"/>
          </a:p>
        </p:txBody>
      </p:sp>
      <p:sp>
        <p:nvSpPr>
          <p:cNvPr id="5" name="Rectangle 4"/>
          <p:cNvSpPr/>
          <p:nvPr/>
        </p:nvSpPr>
        <p:spPr>
          <a:xfrm>
            <a:off x="323528" y="1484784"/>
            <a:ext cx="8820472" cy="4093428"/>
          </a:xfrm>
          <a:prstGeom prst="rect">
            <a:avLst/>
          </a:prstGeom>
        </p:spPr>
        <p:txBody>
          <a:bodyPr wrap="square">
            <a:spAutoFit/>
          </a:bodyPr>
          <a:lstStyle/>
          <a:p>
            <a:pPr algn="just"/>
            <a:r>
              <a:rPr lang="en-US" sz="2000" dirty="0" err="1"/>
              <a:t>Pentru</a:t>
            </a:r>
            <a:r>
              <a:rPr lang="en-US" sz="2000" dirty="0"/>
              <a:t> </a:t>
            </a:r>
            <a:r>
              <a:rPr lang="en-US" sz="2000" dirty="0" err="1"/>
              <a:t>domeniile</a:t>
            </a:r>
            <a:r>
              <a:rPr lang="en-US" sz="2000" dirty="0"/>
              <a:t> </a:t>
            </a:r>
            <a:r>
              <a:rPr lang="en-US" sz="2000" dirty="0" err="1"/>
              <a:t>principale</a:t>
            </a:r>
            <a:r>
              <a:rPr lang="en-US" sz="2000" dirty="0"/>
              <a:t> D1 – D12 – </a:t>
            </a:r>
            <a:r>
              <a:rPr lang="en-US" sz="2000" b="1" dirty="0" smtClean="0">
                <a:solidFill>
                  <a:srgbClr val="FF0000"/>
                </a:solidFill>
              </a:rPr>
              <a:t>MIN. O PUBLICAŢIE</a:t>
            </a:r>
            <a:r>
              <a:rPr lang="en-US" sz="2000" dirty="0" smtClean="0"/>
              <a:t>, </a:t>
            </a:r>
            <a:r>
              <a:rPr lang="en-US" sz="2000" b="1" dirty="0"/>
              <a:t>in </a:t>
            </a:r>
            <a:r>
              <a:rPr lang="en-US" sz="2000" b="1" dirty="0" err="1"/>
              <a:t>extenso</a:t>
            </a:r>
            <a:r>
              <a:rPr lang="en-US" sz="2000" dirty="0"/>
              <a:t>, </a:t>
            </a:r>
            <a:r>
              <a:rPr lang="ro-RO" sz="2000" dirty="0" smtClean="0"/>
              <a:t> </a:t>
            </a:r>
            <a:r>
              <a:rPr lang="en-US" sz="2000" dirty="0" err="1" smtClean="0"/>
              <a:t>în</a:t>
            </a:r>
            <a:r>
              <a:rPr lang="en-US" sz="2000" dirty="0" smtClean="0"/>
              <a:t> </a:t>
            </a:r>
            <a:r>
              <a:rPr lang="en-US" sz="2000" dirty="0" err="1"/>
              <a:t>domeniul</a:t>
            </a:r>
            <a:r>
              <a:rPr lang="en-US" sz="2000" dirty="0"/>
              <a:t> </a:t>
            </a:r>
            <a:r>
              <a:rPr lang="en-US" sz="2000" dirty="0" err="1"/>
              <a:t>propunerii</a:t>
            </a:r>
            <a:r>
              <a:rPr lang="en-US" sz="2000" dirty="0"/>
              <a:t> de </a:t>
            </a:r>
            <a:r>
              <a:rPr lang="en-US" sz="2000" dirty="0" err="1"/>
              <a:t>proiect</a:t>
            </a:r>
            <a:r>
              <a:rPr lang="en-US" sz="2000" dirty="0"/>
              <a:t>, </a:t>
            </a:r>
            <a:r>
              <a:rPr lang="en-US" sz="2000" b="1" dirty="0" err="1"/>
              <a:t>apărută</a:t>
            </a:r>
            <a:r>
              <a:rPr lang="en-US" sz="2000" b="1" dirty="0"/>
              <a:t> </a:t>
            </a:r>
            <a:r>
              <a:rPr lang="en-US" sz="2000" b="1" dirty="0" err="1"/>
              <a:t>în</a:t>
            </a:r>
            <a:r>
              <a:rPr lang="en-US" sz="2000" b="1" dirty="0"/>
              <a:t> </a:t>
            </a:r>
            <a:r>
              <a:rPr lang="en-US" sz="2000" b="1" dirty="0" err="1"/>
              <a:t>reviste</a:t>
            </a:r>
            <a:r>
              <a:rPr lang="en-US" sz="2000" b="1" dirty="0"/>
              <a:t> situate </a:t>
            </a:r>
            <a:r>
              <a:rPr lang="en-US" sz="2000" b="1" dirty="0" err="1"/>
              <a:t>în</a:t>
            </a:r>
            <a:r>
              <a:rPr lang="en-US" sz="2000" b="1" dirty="0"/>
              <a:t> top 50%, </a:t>
            </a:r>
            <a:r>
              <a:rPr lang="en-US" sz="2000" b="1" dirty="0" smtClean="0">
                <a:solidFill>
                  <a:srgbClr val="FF0000"/>
                </a:solidFill>
              </a:rPr>
              <a:t>ZONA ROŞIE </a:t>
            </a:r>
            <a:r>
              <a:rPr lang="en-US" sz="2000" dirty="0" smtClean="0"/>
              <a:t>ŞI </a:t>
            </a:r>
            <a:r>
              <a:rPr lang="en-US" sz="2000" b="1" dirty="0" smtClean="0">
                <a:solidFill>
                  <a:srgbClr val="FFC000"/>
                </a:solidFill>
              </a:rPr>
              <a:t>GALBENĂ</a:t>
            </a:r>
            <a:r>
              <a:rPr lang="en-US" sz="2000" dirty="0" smtClean="0"/>
              <a:t>. </a:t>
            </a:r>
            <a:endParaRPr lang="ro-RO" sz="2000" dirty="0" smtClean="0"/>
          </a:p>
          <a:p>
            <a:pPr algn="just"/>
            <a:r>
              <a:rPr lang="en-US" sz="2000" dirty="0" err="1" smtClean="0"/>
              <a:t>Clasamentul</a:t>
            </a:r>
            <a:r>
              <a:rPr lang="en-US" sz="2000" dirty="0" smtClean="0"/>
              <a:t> </a:t>
            </a:r>
            <a:r>
              <a:rPr lang="en-US" sz="2000" dirty="0" err="1"/>
              <a:t>revistelor</a:t>
            </a:r>
            <a:r>
              <a:rPr lang="en-US" sz="2000" dirty="0"/>
              <a:t> </a:t>
            </a:r>
            <a:r>
              <a:rPr lang="en-US" sz="2000" dirty="0" err="1"/>
              <a:t>este</a:t>
            </a:r>
            <a:r>
              <a:rPr lang="en-US" sz="2000" dirty="0"/>
              <a:t> </a:t>
            </a:r>
            <a:r>
              <a:rPr lang="en-US" sz="2000" dirty="0" err="1"/>
              <a:t>realizat</a:t>
            </a:r>
            <a:r>
              <a:rPr lang="en-US" sz="2000" dirty="0"/>
              <a:t> </a:t>
            </a:r>
            <a:r>
              <a:rPr lang="en-US" sz="2000" dirty="0" err="1"/>
              <a:t>în</a:t>
            </a:r>
            <a:r>
              <a:rPr lang="en-US" sz="2000" dirty="0"/>
              <a:t> </a:t>
            </a:r>
            <a:r>
              <a:rPr lang="en-US" sz="2000" dirty="0" err="1"/>
              <a:t>funcție</a:t>
            </a:r>
            <a:r>
              <a:rPr lang="en-US" sz="2000" dirty="0"/>
              <a:t> de </a:t>
            </a:r>
            <a:r>
              <a:rPr lang="en-US" sz="2000" dirty="0" err="1"/>
              <a:t>valorile</a:t>
            </a:r>
            <a:r>
              <a:rPr lang="en-US" sz="2000" dirty="0"/>
              <a:t> </a:t>
            </a:r>
            <a:r>
              <a:rPr lang="en-US" sz="2000" dirty="0" err="1"/>
              <a:t>nenule</a:t>
            </a:r>
            <a:r>
              <a:rPr lang="en-US" sz="2000" dirty="0"/>
              <a:t> ale </a:t>
            </a:r>
            <a:r>
              <a:rPr lang="ro-RO" sz="2000" dirty="0" smtClean="0"/>
              <a:t>         </a:t>
            </a:r>
            <a:r>
              <a:rPr lang="en-US" sz="2000" dirty="0" err="1" smtClean="0"/>
              <a:t>factorului</a:t>
            </a:r>
            <a:r>
              <a:rPr lang="en-US" sz="2000" dirty="0" smtClean="0"/>
              <a:t> </a:t>
            </a:r>
            <a:r>
              <a:rPr lang="en-US" sz="2000" dirty="0"/>
              <a:t>de impact </a:t>
            </a:r>
            <a:r>
              <a:rPr lang="en-US" sz="2000" dirty="0" err="1"/>
              <a:t>sau</a:t>
            </a:r>
            <a:r>
              <a:rPr lang="en-US" sz="2000" dirty="0"/>
              <a:t> </a:t>
            </a:r>
            <a:r>
              <a:rPr lang="en-US" sz="2000" dirty="0" err="1"/>
              <a:t>scorului</a:t>
            </a:r>
            <a:r>
              <a:rPr lang="en-US" sz="2000" dirty="0"/>
              <a:t> de </a:t>
            </a:r>
            <a:r>
              <a:rPr lang="en-US" sz="2000" dirty="0" err="1"/>
              <a:t>influenţă</a:t>
            </a:r>
            <a:r>
              <a:rPr lang="en-US" sz="2000" dirty="0"/>
              <a:t> (AIS), calculate de </a:t>
            </a:r>
            <a:r>
              <a:rPr lang="en-US" sz="2000" dirty="0" err="1"/>
              <a:t>Clarivate</a:t>
            </a:r>
            <a:r>
              <a:rPr lang="en-US" sz="2000" dirty="0"/>
              <a:t> Analytics </a:t>
            </a:r>
            <a:r>
              <a:rPr lang="en-US" sz="2000" dirty="0" err="1"/>
              <a:t>şi</a:t>
            </a:r>
            <a:r>
              <a:rPr lang="en-US" sz="2000" dirty="0"/>
              <a:t> </a:t>
            </a:r>
            <a:r>
              <a:rPr lang="en-US" sz="2000" dirty="0" err="1"/>
              <a:t>publicate</a:t>
            </a:r>
            <a:r>
              <a:rPr lang="en-US" sz="2000" dirty="0"/>
              <a:t> </a:t>
            </a:r>
            <a:r>
              <a:rPr lang="en-US" sz="2000" dirty="0" err="1"/>
              <a:t>în</a:t>
            </a:r>
            <a:r>
              <a:rPr lang="en-US" sz="2000" dirty="0"/>
              <a:t> Journal Citation Reports, </a:t>
            </a:r>
            <a:r>
              <a:rPr lang="en-US" sz="2000" dirty="0" err="1"/>
              <a:t>ediţia</a:t>
            </a:r>
            <a:r>
              <a:rPr lang="en-US" sz="2000" dirty="0"/>
              <a:t> </a:t>
            </a:r>
            <a:r>
              <a:rPr lang="en-US" sz="2000" dirty="0" err="1"/>
              <a:t>iunie</a:t>
            </a:r>
            <a:r>
              <a:rPr lang="en-US" sz="2000" dirty="0"/>
              <a:t> 2019. </a:t>
            </a:r>
            <a:endParaRPr lang="ro-RO" sz="2000" dirty="0" smtClean="0"/>
          </a:p>
          <a:p>
            <a:pPr algn="just"/>
            <a:r>
              <a:rPr lang="en-US" sz="2000" dirty="0" smtClean="0"/>
              <a:t>Se </a:t>
            </a:r>
            <a:r>
              <a:rPr lang="en-US" sz="2000" dirty="0" err="1"/>
              <a:t>ia</a:t>
            </a:r>
            <a:r>
              <a:rPr lang="en-US" sz="2000" dirty="0"/>
              <a:t> </a:t>
            </a:r>
            <a:r>
              <a:rPr lang="en-US" sz="2000" dirty="0" err="1"/>
              <a:t>în</a:t>
            </a:r>
            <a:r>
              <a:rPr lang="en-US" sz="2000" dirty="0"/>
              <a:t> </a:t>
            </a:r>
            <a:r>
              <a:rPr lang="en-US" sz="2000" dirty="0" err="1"/>
              <a:t>calcul</a:t>
            </a:r>
            <a:r>
              <a:rPr lang="en-US" sz="2000" dirty="0"/>
              <a:t> </a:t>
            </a:r>
            <a:r>
              <a:rPr lang="en-US" sz="2000" dirty="0" err="1"/>
              <a:t>încadrarea</a:t>
            </a:r>
            <a:r>
              <a:rPr lang="en-US" sz="2000" dirty="0"/>
              <a:t> </a:t>
            </a:r>
            <a:r>
              <a:rPr lang="en-US" sz="2000" dirty="0" err="1"/>
              <a:t>cea</a:t>
            </a:r>
            <a:r>
              <a:rPr lang="en-US" sz="2000" dirty="0"/>
              <a:t> </a:t>
            </a:r>
            <a:r>
              <a:rPr lang="en-US" sz="2000" dirty="0" err="1"/>
              <a:t>mai</a:t>
            </a:r>
            <a:r>
              <a:rPr lang="en-US" sz="2000" dirty="0"/>
              <a:t> </a:t>
            </a:r>
            <a:r>
              <a:rPr lang="en-US" sz="2000" dirty="0" err="1"/>
              <a:t>favorabilă</a:t>
            </a:r>
            <a:r>
              <a:rPr lang="en-US" sz="2000" dirty="0"/>
              <a:t> </a:t>
            </a:r>
            <a:r>
              <a:rPr lang="en-US" sz="2000" dirty="0" err="1"/>
              <a:t>pentru</a:t>
            </a:r>
            <a:r>
              <a:rPr lang="en-US" sz="2000" dirty="0"/>
              <a:t> </a:t>
            </a:r>
            <a:r>
              <a:rPr lang="en-US" sz="2000" dirty="0" err="1"/>
              <a:t>directorul</a:t>
            </a:r>
            <a:r>
              <a:rPr lang="en-US" sz="2000" dirty="0"/>
              <a:t> de </a:t>
            </a:r>
            <a:r>
              <a:rPr lang="en-US" sz="2000" dirty="0" err="1"/>
              <a:t>proiect</a:t>
            </a:r>
            <a:r>
              <a:rPr lang="en-US" sz="2000" dirty="0"/>
              <a:t>. </a:t>
            </a:r>
            <a:endParaRPr lang="ro-RO" sz="2000" dirty="0" smtClean="0"/>
          </a:p>
          <a:p>
            <a:pPr algn="just"/>
            <a:r>
              <a:rPr lang="en-US" sz="2000" dirty="0" err="1" smtClean="0"/>
              <a:t>Lista</a:t>
            </a:r>
            <a:r>
              <a:rPr lang="en-US" sz="2000" dirty="0" smtClean="0"/>
              <a:t> </a:t>
            </a:r>
            <a:r>
              <a:rPr lang="en-US" sz="2000" dirty="0" err="1"/>
              <a:t>revistelor</a:t>
            </a:r>
            <a:r>
              <a:rPr lang="en-US" sz="2000" dirty="0"/>
              <a:t> </a:t>
            </a:r>
            <a:r>
              <a:rPr lang="en-US" sz="2000" dirty="0" err="1"/>
              <a:t>încadrate</a:t>
            </a:r>
            <a:r>
              <a:rPr lang="en-US" sz="2000" dirty="0"/>
              <a:t> </a:t>
            </a:r>
            <a:r>
              <a:rPr lang="en-US" sz="2000" dirty="0" err="1"/>
              <a:t>pe</a:t>
            </a:r>
            <a:r>
              <a:rPr lang="en-US" sz="2000" dirty="0"/>
              <a:t> </a:t>
            </a:r>
            <a:r>
              <a:rPr lang="en-US" sz="2000" dirty="0" err="1"/>
              <a:t>subdomenii</a:t>
            </a:r>
            <a:r>
              <a:rPr lang="en-US" sz="2000" dirty="0"/>
              <a:t>, </a:t>
            </a:r>
            <a:r>
              <a:rPr lang="en-US" sz="2000" dirty="0" err="1"/>
              <a:t>ordonate</a:t>
            </a:r>
            <a:r>
              <a:rPr lang="en-US" sz="2000" dirty="0"/>
              <a:t> </a:t>
            </a:r>
            <a:r>
              <a:rPr lang="en-US" sz="2000" dirty="0" err="1"/>
              <a:t>descrescător</a:t>
            </a:r>
            <a:r>
              <a:rPr lang="en-US" sz="2000" dirty="0"/>
              <a:t> </a:t>
            </a:r>
            <a:r>
              <a:rPr lang="en-US" sz="2000" dirty="0" err="1"/>
              <a:t>în</a:t>
            </a:r>
            <a:r>
              <a:rPr lang="en-US" sz="2000" dirty="0"/>
              <a:t> </a:t>
            </a:r>
            <a:r>
              <a:rPr lang="en-US" sz="2000" dirty="0" err="1"/>
              <a:t>functie</a:t>
            </a:r>
            <a:r>
              <a:rPr lang="en-US" sz="2000" dirty="0"/>
              <a:t> de </a:t>
            </a:r>
            <a:r>
              <a:rPr lang="en-US" sz="2000" dirty="0" err="1"/>
              <a:t>factorul</a:t>
            </a:r>
            <a:r>
              <a:rPr lang="en-US" sz="2000" dirty="0"/>
              <a:t> </a:t>
            </a:r>
            <a:r>
              <a:rPr lang="en-US" sz="2000" dirty="0" err="1"/>
              <a:t>nenul</a:t>
            </a:r>
            <a:r>
              <a:rPr lang="en-US" sz="2000" dirty="0"/>
              <a:t> de impact (IF): </a:t>
            </a:r>
            <a:endParaRPr lang="ro-RO" sz="2000" dirty="0" smtClean="0"/>
          </a:p>
          <a:p>
            <a:pPr algn="just"/>
            <a:r>
              <a:rPr lang="en-US" sz="2000" dirty="0" smtClean="0">
                <a:hlinkClick r:id="rId2"/>
              </a:rPr>
              <a:t>https</a:t>
            </a:r>
            <a:r>
              <a:rPr lang="en-US" sz="2000" dirty="0">
                <a:hlinkClick r:id="rId2"/>
              </a:rPr>
              <a:t>://</a:t>
            </a:r>
            <a:r>
              <a:rPr lang="en-US" sz="2000" dirty="0" smtClean="0">
                <a:hlinkClick r:id="rId2"/>
              </a:rPr>
              <a:t>www.uefiscdi.ro/resource-822257</a:t>
            </a:r>
            <a:endParaRPr lang="ro-RO" sz="2000" dirty="0" smtClean="0"/>
          </a:p>
          <a:p>
            <a:pPr algn="just"/>
            <a:r>
              <a:rPr lang="en-US" sz="2000" dirty="0" err="1" smtClean="0"/>
              <a:t>Lista</a:t>
            </a:r>
            <a:r>
              <a:rPr lang="en-US" sz="2000" dirty="0" smtClean="0"/>
              <a:t> </a:t>
            </a:r>
            <a:r>
              <a:rPr lang="en-US" sz="2000" dirty="0" err="1"/>
              <a:t>revistelor</a:t>
            </a:r>
            <a:r>
              <a:rPr lang="en-US" sz="2000" dirty="0"/>
              <a:t> </a:t>
            </a:r>
            <a:r>
              <a:rPr lang="en-US" sz="2000" dirty="0" err="1"/>
              <a:t>încadrate</a:t>
            </a:r>
            <a:r>
              <a:rPr lang="en-US" sz="2000" dirty="0"/>
              <a:t> </a:t>
            </a:r>
            <a:r>
              <a:rPr lang="en-US" sz="2000" dirty="0" err="1"/>
              <a:t>pe</a:t>
            </a:r>
            <a:r>
              <a:rPr lang="en-US" sz="2000" dirty="0"/>
              <a:t> </a:t>
            </a:r>
            <a:r>
              <a:rPr lang="en-US" sz="2000" dirty="0" err="1"/>
              <a:t>subdomenii</a:t>
            </a:r>
            <a:r>
              <a:rPr lang="en-US" sz="2000" dirty="0"/>
              <a:t>, </a:t>
            </a:r>
            <a:r>
              <a:rPr lang="en-US" sz="2000" dirty="0" err="1"/>
              <a:t>ordonate</a:t>
            </a:r>
            <a:r>
              <a:rPr lang="en-US" sz="2000" dirty="0"/>
              <a:t> </a:t>
            </a:r>
            <a:r>
              <a:rPr lang="en-US" sz="2000" dirty="0" err="1"/>
              <a:t>descrescător</a:t>
            </a:r>
            <a:r>
              <a:rPr lang="en-US" sz="2000" dirty="0"/>
              <a:t> </a:t>
            </a:r>
            <a:r>
              <a:rPr lang="en-US" sz="2000" dirty="0" err="1"/>
              <a:t>în</a:t>
            </a:r>
            <a:r>
              <a:rPr lang="en-US" sz="2000" dirty="0"/>
              <a:t> </a:t>
            </a:r>
            <a:r>
              <a:rPr lang="en-US" sz="2000" dirty="0" err="1"/>
              <a:t>funcţie</a:t>
            </a:r>
            <a:r>
              <a:rPr lang="en-US" sz="2000" dirty="0"/>
              <a:t> de </a:t>
            </a:r>
            <a:r>
              <a:rPr lang="en-US" sz="2000" dirty="0" err="1"/>
              <a:t>scorul</a:t>
            </a:r>
            <a:r>
              <a:rPr lang="en-US" sz="2000" dirty="0"/>
              <a:t> de </a:t>
            </a:r>
            <a:r>
              <a:rPr lang="en-US" sz="2000" dirty="0" err="1"/>
              <a:t>influenţă</a:t>
            </a:r>
            <a:r>
              <a:rPr lang="en-US" sz="2000" dirty="0"/>
              <a:t> (AIS): </a:t>
            </a:r>
            <a:endParaRPr lang="ro-RO" sz="2000" dirty="0" smtClean="0"/>
          </a:p>
          <a:p>
            <a:pPr algn="just"/>
            <a:r>
              <a:rPr lang="en-US" sz="2000" dirty="0" smtClean="0">
                <a:hlinkClick r:id="rId3"/>
              </a:rPr>
              <a:t>https</a:t>
            </a:r>
            <a:r>
              <a:rPr lang="en-US" sz="2000" dirty="0">
                <a:hlinkClick r:id="rId3"/>
              </a:rPr>
              <a:t>://</a:t>
            </a:r>
            <a:r>
              <a:rPr lang="en-US" sz="2000" dirty="0" smtClean="0">
                <a:hlinkClick r:id="rId3"/>
              </a:rPr>
              <a:t>www.uefiscdi.ro/resource-822254</a:t>
            </a:r>
            <a:r>
              <a:rPr lang="ro-RO" sz="2000" dirty="0" smtClean="0"/>
              <a:t> </a:t>
            </a:r>
            <a:r>
              <a:rPr lang="en-US" sz="2000" dirty="0" smtClean="0"/>
              <a:t> </a:t>
            </a:r>
            <a:endParaRPr lang="en-US" sz="2000" dirty="0"/>
          </a:p>
        </p:txBody>
      </p:sp>
    </p:spTree>
    <p:extLst>
      <p:ext uri="{BB962C8B-B14F-4D97-AF65-F5344CB8AC3E}">
        <p14:creationId xmlns:p14="http://schemas.microsoft.com/office/powerpoint/2010/main" val="2728112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 de finanțare</a:t>
            </a:r>
            <a:endParaRPr lang="en-US" dirty="0"/>
          </a:p>
        </p:txBody>
      </p:sp>
      <p:sp>
        <p:nvSpPr>
          <p:cNvPr id="3" name="Content Placeholder 2"/>
          <p:cNvSpPr>
            <a:spLocks noGrp="1"/>
          </p:cNvSpPr>
          <p:nvPr>
            <p:ph idx="1"/>
          </p:nvPr>
        </p:nvSpPr>
        <p:spPr>
          <a:xfrm>
            <a:off x="1626560" y="1073951"/>
            <a:ext cx="7409935" cy="460648"/>
          </a:xfrm>
        </p:spPr>
        <p:txBody>
          <a:bodyPr/>
          <a:lstStyle/>
          <a:p>
            <a:r>
              <a:rPr lang="en-US" b="1" dirty="0"/>
              <a:t>Proiecte de cercetare </a:t>
            </a:r>
            <a:r>
              <a:rPr lang="en-US" b="1" dirty="0" err="1"/>
              <a:t>pentru</a:t>
            </a:r>
            <a:r>
              <a:rPr lang="en-US" b="1" dirty="0"/>
              <a:t> </a:t>
            </a:r>
            <a:r>
              <a:rPr lang="en-US" b="1" dirty="0" err="1"/>
              <a:t>stimularea</a:t>
            </a:r>
            <a:r>
              <a:rPr lang="en-US" b="1" dirty="0"/>
              <a:t> </a:t>
            </a:r>
            <a:r>
              <a:rPr lang="en-US" b="1" dirty="0" err="1"/>
              <a:t>tinerelor</a:t>
            </a:r>
            <a:r>
              <a:rPr lang="en-US" b="1" dirty="0"/>
              <a:t> </a:t>
            </a:r>
            <a:r>
              <a:rPr lang="en-US" b="1" dirty="0" err="1"/>
              <a:t>echipe</a:t>
            </a:r>
            <a:r>
              <a:rPr lang="en-US" b="1" dirty="0"/>
              <a:t> </a:t>
            </a:r>
            <a:r>
              <a:rPr lang="en-US" b="1" dirty="0" smtClean="0"/>
              <a:t>      </a:t>
            </a:r>
            <a:r>
              <a:rPr lang="en-US" b="1" dirty="0" err="1" smtClean="0"/>
              <a:t>independente</a:t>
            </a:r>
            <a:r>
              <a:rPr lang="en-US" b="1" dirty="0"/>
              <a:t> (TE</a:t>
            </a:r>
            <a:r>
              <a:rPr lang="en-US" b="1" dirty="0" smtClean="0"/>
              <a:t>)</a:t>
            </a:r>
          </a:p>
          <a:p>
            <a:r>
              <a:rPr lang="en-US" b="1" dirty="0" err="1" smtClean="0"/>
              <a:t>Obiective</a:t>
            </a:r>
            <a:endParaRPr lang="en-US" b="1" dirty="0"/>
          </a:p>
        </p:txBody>
      </p:sp>
      <p:graphicFrame>
        <p:nvGraphicFramePr>
          <p:cNvPr id="5" name="Diagram 4"/>
          <p:cNvGraphicFramePr/>
          <p:nvPr>
            <p:extLst>
              <p:ext uri="{D42A27DB-BD31-4B8C-83A1-F6EECF244321}">
                <p14:modId xmlns:p14="http://schemas.microsoft.com/office/powerpoint/2010/main" val="1115259788"/>
              </p:ext>
            </p:extLst>
          </p:nvPr>
        </p:nvGraphicFramePr>
        <p:xfrm>
          <a:off x="1115617" y="1844824"/>
          <a:ext cx="792087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9054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a:t>Criterii</a:t>
            </a:r>
            <a:r>
              <a:rPr lang="en-US" sz="2400" dirty="0"/>
              <a:t> de </a:t>
            </a:r>
            <a:r>
              <a:rPr lang="en-US" sz="2400" dirty="0" err="1"/>
              <a:t>eligibilitate</a:t>
            </a:r>
            <a:r>
              <a:rPr lang="en-US" sz="2400" dirty="0"/>
              <a:t> </a:t>
            </a:r>
          </a:p>
        </p:txBody>
      </p:sp>
      <p:sp>
        <p:nvSpPr>
          <p:cNvPr id="4" name="Content Placeholder 3"/>
          <p:cNvSpPr>
            <a:spLocks noGrp="1"/>
          </p:cNvSpPr>
          <p:nvPr>
            <p:ph idx="10"/>
          </p:nvPr>
        </p:nvSpPr>
        <p:spPr>
          <a:xfrm>
            <a:off x="1619672" y="1196752"/>
            <a:ext cx="7524328" cy="4147865"/>
          </a:xfrm>
        </p:spPr>
        <p:txBody>
          <a:bodyPr/>
          <a:lstStyle/>
          <a:p>
            <a:pPr marL="285750" indent="-285750" algn="just">
              <a:buFont typeface="Wingdings" panose="05000000000000000000" pitchFamily="2" charset="2"/>
              <a:buChar char="q"/>
            </a:pPr>
            <a:r>
              <a:rPr lang="en-US" sz="1800" dirty="0" err="1"/>
              <a:t>Directorul</a:t>
            </a:r>
            <a:r>
              <a:rPr lang="en-US" sz="1800" dirty="0"/>
              <a:t> de </a:t>
            </a:r>
            <a:r>
              <a:rPr lang="en-US" sz="1800" dirty="0" err="1"/>
              <a:t>proiect</a:t>
            </a:r>
            <a:r>
              <a:rPr lang="en-US" sz="1800" dirty="0"/>
              <a:t> </a:t>
            </a:r>
            <a:r>
              <a:rPr lang="en-US" sz="1800" dirty="0" err="1"/>
              <a:t>este</a:t>
            </a:r>
            <a:r>
              <a:rPr lang="en-US" sz="1800" dirty="0"/>
              <a:t> doctor </a:t>
            </a:r>
            <a:r>
              <a:rPr lang="en-US" sz="1800" dirty="0" err="1"/>
              <a:t>în</a:t>
            </a:r>
            <a:r>
              <a:rPr lang="en-US" sz="1800" dirty="0"/>
              <a:t> </a:t>
            </a:r>
            <a:r>
              <a:rPr lang="en-US" sz="1800" dirty="0" err="1"/>
              <a:t>ştiinţe</a:t>
            </a:r>
            <a:r>
              <a:rPr lang="en-US" sz="1800" dirty="0"/>
              <a:t>, </a:t>
            </a:r>
            <a:r>
              <a:rPr lang="en-US" sz="1800" dirty="0" err="1"/>
              <a:t>având</a:t>
            </a:r>
            <a:r>
              <a:rPr lang="en-US" sz="1800" dirty="0"/>
              <a:t> </a:t>
            </a:r>
            <a:r>
              <a:rPr lang="en-US" sz="1800" dirty="0" err="1"/>
              <a:t>primul</a:t>
            </a:r>
            <a:r>
              <a:rPr lang="en-US" sz="1800" dirty="0"/>
              <a:t> </a:t>
            </a:r>
            <a:r>
              <a:rPr lang="en-US" sz="1800" dirty="0" err="1"/>
              <a:t>titlu</a:t>
            </a:r>
            <a:r>
              <a:rPr lang="en-US" sz="1800" dirty="0"/>
              <a:t> de doctor (</a:t>
            </a:r>
            <a:r>
              <a:rPr lang="en-US" sz="1800" dirty="0" err="1"/>
              <a:t>Ordin</a:t>
            </a:r>
            <a:r>
              <a:rPr lang="en-US" sz="1800" dirty="0"/>
              <a:t> de </a:t>
            </a:r>
            <a:r>
              <a:rPr lang="en-US" sz="1800" dirty="0" err="1"/>
              <a:t>Ministru</a:t>
            </a:r>
            <a:r>
              <a:rPr lang="en-US" sz="1800" dirty="0"/>
              <a:t>) </a:t>
            </a:r>
            <a:r>
              <a:rPr lang="en-US" sz="1800" dirty="0" err="1"/>
              <a:t>obținut</a:t>
            </a:r>
            <a:r>
              <a:rPr lang="en-US" sz="1800" dirty="0"/>
              <a:t> </a:t>
            </a:r>
            <a:r>
              <a:rPr lang="en-US" sz="1800" dirty="0" err="1"/>
              <a:t>în</a:t>
            </a:r>
            <a:r>
              <a:rPr lang="en-US" sz="1800" dirty="0"/>
              <a:t> </a:t>
            </a:r>
            <a:r>
              <a:rPr lang="en-US" sz="1800" dirty="0" err="1"/>
              <a:t>urmă</a:t>
            </a:r>
            <a:r>
              <a:rPr lang="en-US" sz="1800" dirty="0"/>
              <a:t> cu </a:t>
            </a:r>
            <a:r>
              <a:rPr lang="en-US" sz="1800" dirty="0" err="1"/>
              <a:t>cel</a:t>
            </a:r>
            <a:r>
              <a:rPr lang="en-US" sz="1800" dirty="0"/>
              <a:t> </a:t>
            </a:r>
            <a:r>
              <a:rPr lang="en-US" sz="1800" dirty="0" err="1"/>
              <a:t>puțin</a:t>
            </a:r>
            <a:r>
              <a:rPr lang="en-US" sz="1800" dirty="0"/>
              <a:t> 4 </a:t>
            </a:r>
            <a:r>
              <a:rPr lang="en-US" sz="1800" dirty="0" err="1"/>
              <a:t>ani</a:t>
            </a:r>
            <a:r>
              <a:rPr lang="en-US" sz="1800" dirty="0"/>
              <a:t>, </a:t>
            </a:r>
            <a:r>
              <a:rPr lang="en-US" sz="1800" dirty="0" smtClean="0"/>
              <a:t>  </a:t>
            </a:r>
            <a:r>
              <a:rPr lang="en-US" sz="1800" dirty="0" err="1" smtClean="0"/>
              <a:t>dar</a:t>
            </a:r>
            <a:r>
              <a:rPr lang="en-US" sz="1800" dirty="0" smtClean="0"/>
              <a:t> </a:t>
            </a:r>
            <a:r>
              <a:rPr lang="en-US" sz="1800" dirty="0"/>
              <a:t>nu </a:t>
            </a:r>
            <a:r>
              <a:rPr lang="en-US" sz="1800" dirty="0" err="1"/>
              <a:t>mai</a:t>
            </a:r>
            <a:r>
              <a:rPr lang="en-US" sz="1800" dirty="0"/>
              <a:t> </a:t>
            </a:r>
            <a:r>
              <a:rPr lang="en-US" sz="1800" dirty="0" err="1"/>
              <a:t>mult</a:t>
            </a:r>
            <a:r>
              <a:rPr lang="en-US" sz="1800" dirty="0"/>
              <a:t> de 10 </a:t>
            </a:r>
            <a:r>
              <a:rPr lang="en-US" sz="1800" dirty="0" err="1"/>
              <a:t>ani</a:t>
            </a:r>
            <a:r>
              <a:rPr lang="en-US" sz="1800" dirty="0"/>
              <a:t>, </a:t>
            </a:r>
            <a:r>
              <a:rPr lang="en-US" sz="1800" dirty="0" err="1"/>
              <a:t>față</a:t>
            </a:r>
            <a:r>
              <a:rPr lang="en-US" sz="1800" dirty="0"/>
              <a:t> de </a:t>
            </a:r>
            <a:r>
              <a:rPr lang="en-US" sz="1800" dirty="0" err="1"/>
              <a:t>momentul</a:t>
            </a:r>
            <a:r>
              <a:rPr lang="en-US" sz="1800" dirty="0"/>
              <a:t> </a:t>
            </a:r>
            <a:r>
              <a:rPr lang="en-US" sz="1800" dirty="0" err="1"/>
              <a:t>depunerii</a:t>
            </a:r>
            <a:r>
              <a:rPr lang="en-US" sz="1800" dirty="0"/>
              <a:t> </a:t>
            </a:r>
            <a:r>
              <a:rPr lang="en-US" sz="1800" dirty="0" smtClean="0"/>
              <a:t>          </a:t>
            </a:r>
            <a:r>
              <a:rPr lang="en-US" sz="1800" dirty="0" err="1" smtClean="0"/>
              <a:t>propunerii</a:t>
            </a:r>
            <a:r>
              <a:rPr lang="en-US" sz="1800" dirty="0" smtClean="0"/>
              <a:t> </a:t>
            </a:r>
            <a:r>
              <a:rPr lang="en-US" sz="1800" dirty="0"/>
              <a:t>de </a:t>
            </a:r>
            <a:r>
              <a:rPr lang="en-US" sz="1800" dirty="0" err="1"/>
              <a:t>proiect</a:t>
            </a:r>
            <a:r>
              <a:rPr lang="en-US" sz="1800" dirty="0"/>
              <a:t>. </a:t>
            </a:r>
            <a:r>
              <a:rPr lang="en-US" sz="1800" dirty="0" err="1"/>
              <a:t>Perioada</a:t>
            </a:r>
            <a:r>
              <a:rPr lang="en-US" sz="1800" dirty="0"/>
              <a:t> </a:t>
            </a:r>
            <a:r>
              <a:rPr lang="en-US" sz="1800" dirty="0" err="1"/>
              <a:t>concediului</a:t>
            </a:r>
            <a:r>
              <a:rPr lang="en-US" sz="1800" dirty="0"/>
              <a:t> de </a:t>
            </a:r>
            <a:r>
              <a:rPr lang="en-US" sz="1800" dirty="0" err="1"/>
              <a:t>creştere</a:t>
            </a:r>
            <a:r>
              <a:rPr lang="en-US" sz="1800" dirty="0"/>
              <a:t> </a:t>
            </a:r>
            <a:r>
              <a:rPr lang="en-US" sz="1800" dirty="0" err="1"/>
              <a:t>copil</a:t>
            </a:r>
            <a:r>
              <a:rPr lang="en-US" sz="1800" dirty="0"/>
              <a:t> nu se </a:t>
            </a:r>
            <a:r>
              <a:rPr lang="en-US" sz="1800" dirty="0" err="1"/>
              <a:t>ia</a:t>
            </a:r>
            <a:r>
              <a:rPr lang="en-US" sz="1800" dirty="0"/>
              <a:t> </a:t>
            </a:r>
            <a:r>
              <a:rPr lang="en-US" sz="1800" dirty="0" err="1"/>
              <a:t>în</a:t>
            </a:r>
            <a:r>
              <a:rPr lang="en-US" sz="1800" dirty="0"/>
              <a:t> </a:t>
            </a:r>
            <a:r>
              <a:rPr lang="en-US" sz="1800" dirty="0" err="1"/>
              <a:t>considerare</a:t>
            </a:r>
            <a:r>
              <a:rPr lang="en-US" sz="1800" dirty="0"/>
              <a:t>. </a:t>
            </a:r>
            <a:r>
              <a:rPr lang="en-US" sz="1800" dirty="0" err="1"/>
              <a:t>În</a:t>
            </a:r>
            <a:r>
              <a:rPr lang="en-US" sz="1800" dirty="0"/>
              <a:t> </a:t>
            </a:r>
            <a:r>
              <a:rPr lang="en-US" sz="1800" dirty="0" err="1"/>
              <a:t>cazul</a:t>
            </a:r>
            <a:r>
              <a:rPr lang="en-US" sz="1800" dirty="0"/>
              <a:t> </a:t>
            </a:r>
            <a:r>
              <a:rPr lang="en-US" sz="1800" dirty="0" err="1"/>
              <a:t>în</a:t>
            </a:r>
            <a:r>
              <a:rPr lang="en-US" sz="1800" dirty="0"/>
              <a:t> care </a:t>
            </a:r>
            <a:r>
              <a:rPr lang="en-US" sz="1800" dirty="0" err="1"/>
              <a:t>titlul</a:t>
            </a:r>
            <a:r>
              <a:rPr lang="en-US" sz="1800" dirty="0"/>
              <a:t> de doctor nu a </a:t>
            </a:r>
            <a:r>
              <a:rPr lang="en-US" sz="1800" dirty="0" err="1"/>
              <a:t>fost</a:t>
            </a:r>
            <a:r>
              <a:rPr lang="en-US" sz="1800" dirty="0"/>
              <a:t> </a:t>
            </a:r>
            <a:r>
              <a:rPr lang="en-US" sz="1800" dirty="0" smtClean="0"/>
              <a:t>   </a:t>
            </a:r>
            <a:r>
              <a:rPr lang="en-US" sz="1800" dirty="0" err="1" smtClean="0"/>
              <a:t>acordat</a:t>
            </a:r>
            <a:r>
              <a:rPr lang="en-US" sz="1800" dirty="0" smtClean="0"/>
              <a:t> </a:t>
            </a:r>
            <a:r>
              <a:rPr lang="en-US" sz="1800" dirty="0" err="1"/>
              <a:t>prin</a:t>
            </a:r>
            <a:r>
              <a:rPr lang="en-US" sz="1800" dirty="0"/>
              <a:t> </a:t>
            </a:r>
            <a:r>
              <a:rPr lang="en-US" sz="1800" dirty="0" err="1"/>
              <a:t>Ordin</a:t>
            </a:r>
            <a:r>
              <a:rPr lang="en-US" sz="1800" dirty="0"/>
              <a:t> de </a:t>
            </a:r>
            <a:r>
              <a:rPr lang="en-US" sz="1800" dirty="0" err="1"/>
              <a:t>Ministru</a:t>
            </a:r>
            <a:r>
              <a:rPr lang="en-US" sz="1800" dirty="0"/>
              <a:t>, se </a:t>
            </a:r>
            <a:r>
              <a:rPr lang="en-US" sz="1800" dirty="0" err="1"/>
              <a:t>ia</a:t>
            </a:r>
            <a:r>
              <a:rPr lang="en-US" sz="1800" dirty="0"/>
              <a:t> </a:t>
            </a:r>
            <a:r>
              <a:rPr lang="en-US" sz="1800" dirty="0" err="1"/>
              <a:t>în</a:t>
            </a:r>
            <a:r>
              <a:rPr lang="en-US" sz="1800" dirty="0"/>
              <a:t> </a:t>
            </a:r>
            <a:r>
              <a:rPr lang="en-US" sz="1800" dirty="0" err="1"/>
              <a:t>considerare</a:t>
            </a:r>
            <a:r>
              <a:rPr lang="en-US" sz="1800" dirty="0"/>
              <a:t> data </a:t>
            </a:r>
            <a:r>
              <a:rPr lang="en-US" sz="1800" dirty="0" smtClean="0"/>
              <a:t>          </a:t>
            </a:r>
            <a:r>
              <a:rPr lang="en-US" sz="1800" dirty="0" err="1" smtClean="0"/>
              <a:t>indicată</a:t>
            </a:r>
            <a:r>
              <a:rPr lang="en-US" sz="1800" dirty="0" smtClean="0"/>
              <a:t> </a:t>
            </a:r>
            <a:r>
              <a:rPr lang="en-US" sz="1800" dirty="0" err="1"/>
              <a:t>pe</a:t>
            </a:r>
            <a:r>
              <a:rPr lang="en-US" sz="1800" dirty="0"/>
              <a:t> </a:t>
            </a:r>
            <a:r>
              <a:rPr lang="en-US" sz="1800" dirty="0" err="1"/>
              <a:t>diplomă</a:t>
            </a:r>
            <a:r>
              <a:rPr lang="en-US" sz="1800" dirty="0"/>
              <a:t>; </a:t>
            </a:r>
          </a:p>
          <a:p>
            <a:pPr marL="285750" indent="-285750" algn="just">
              <a:buFont typeface="Wingdings" panose="05000000000000000000" pitchFamily="2" charset="2"/>
              <a:buChar char="q"/>
            </a:pPr>
            <a:r>
              <a:rPr lang="en-US" sz="1800" dirty="0" err="1" smtClean="0"/>
              <a:t>Directorul</a:t>
            </a:r>
            <a:r>
              <a:rPr lang="en-US" sz="1800" dirty="0" smtClean="0"/>
              <a:t> </a:t>
            </a:r>
            <a:r>
              <a:rPr lang="en-US" sz="1800" dirty="0"/>
              <a:t>de </a:t>
            </a:r>
            <a:r>
              <a:rPr lang="en-US" sz="1800" dirty="0" err="1"/>
              <a:t>proiect</a:t>
            </a:r>
            <a:r>
              <a:rPr lang="en-US" sz="1800" dirty="0"/>
              <a:t> are, la </a:t>
            </a:r>
            <a:r>
              <a:rPr lang="en-US" sz="1800" dirty="0" err="1"/>
              <a:t>momentul</a:t>
            </a:r>
            <a:r>
              <a:rPr lang="en-US" sz="1800" dirty="0"/>
              <a:t> </a:t>
            </a:r>
            <a:r>
              <a:rPr lang="en-US" sz="1800" dirty="0" err="1"/>
              <a:t>depunerii</a:t>
            </a:r>
            <a:r>
              <a:rPr lang="en-US" sz="1800" dirty="0"/>
              <a:t> </a:t>
            </a:r>
            <a:r>
              <a:rPr lang="en-US" sz="1800" dirty="0" err="1"/>
              <a:t>propunerii</a:t>
            </a:r>
            <a:r>
              <a:rPr lang="en-US" sz="1800" dirty="0"/>
              <a:t> de </a:t>
            </a:r>
            <a:r>
              <a:rPr lang="en-US" sz="1800" dirty="0" err="1"/>
              <a:t>proiect</a:t>
            </a:r>
            <a:r>
              <a:rPr lang="en-US" sz="1800" dirty="0"/>
              <a:t>, </a:t>
            </a:r>
            <a:r>
              <a:rPr lang="en-US" sz="1800" dirty="0" err="1"/>
              <a:t>vârsta</a:t>
            </a:r>
            <a:r>
              <a:rPr lang="en-US" sz="1800" dirty="0"/>
              <a:t> </a:t>
            </a:r>
            <a:r>
              <a:rPr lang="en-US" sz="1800" dirty="0" err="1"/>
              <a:t>mai</a:t>
            </a:r>
            <a:r>
              <a:rPr lang="en-US" sz="1800" dirty="0"/>
              <a:t> </a:t>
            </a:r>
            <a:r>
              <a:rPr lang="en-US" sz="1800" dirty="0" err="1"/>
              <a:t>mică</a:t>
            </a:r>
            <a:r>
              <a:rPr lang="en-US" sz="1800" dirty="0"/>
              <a:t> </a:t>
            </a:r>
            <a:r>
              <a:rPr lang="en-US" sz="1800" dirty="0" err="1"/>
              <a:t>sau</a:t>
            </a:r>
            <a:r>
              <a:rPr lang="en-US" sz="1800" dirty="0"/>
              <a:t> </a:t>
            </a:r>
            <a:r>
              <a:rPr lang="en-US" sz="1800" dirty="0" err="1"/>
              <a:t>egală</a:t>
            </a:r>
            <a:r>
              <a:rPr lang="en-US" sz="1800" dirty="0"/>
              <a:t> de 40 </a:t>
            </a:r>
            <a:r>
              <a:rPr lang="en-US" sz="1800" dirty="0" err="1"/>
              <a:t>ani</a:t>
            </a:r>
            <a:r>
              <a:rPr lang="en-US" sz="1800" dirty="0"/>
              <a:t> (nu a </a:t>
            </a:r>
            <a:r>
              <a:rPr lang="en-US" sz="1800" dirty="0" err="1"/>
              <a:t>împlinit</a:t>
            </a:r>
            <a:r>
              <a:rPr lang="en-US" sz="1800" dirty="0"/>
              <a:t> </a:t>
            </a:r>
            <a:r>
              <a:rPr lang="en-US" sz="1800" dirty="0" err="1"/>
              <a:t>vârsta</a:t>
            </a:r>
            <a:r>
              <a:rPr lang="en-US" sz="1800" dirty="0"/>
              <a:t> de 41 </a:t>
            </a:r>
            <a:r>
              <a:rPr lang="en-US" sz="1800" dirty="0" err="1"/>
              <a:t>ani</a:t>
            </a:r>
            <a:r>
              <a:rPr lang="en-US" sz="1800" dirty="0"/>
              <a:t>);</a:t>
            </a:r>
          </a:p>
        </p:txBody>
      </p:sp>
      <p:sp>
        <p:nvSpPr>
          <p:cNvPr id="5" name="Rectangle 4"/>
          <p:cNvSpPr/>
          <p:nvPr/>
        </p:nvSpPr>
        <p:spPr>
          <a:xfrm>
            <a:off x="1619672" y="4437112"/>
            <a:ext cx="7200800" cy="369332"/>
          </a:xfrm>
          <a:prstGeom prst="rect">
            <a:avLst/>
          </a:prstGeom>
        </p:spPr>
        <p:txBody>
          <a:bodyPr wrap="square">
            <a:spAutoFit/>
          </a:bodyPr>
          <a:lstStyle/>
          <a:p>
            <a:r>
              <a:rPr lang="en-US" b="1" dirty="0" err="1"/>
              <a:t>Durata</a:t>
            </a:r>
            <a:r>
              <a:rPr lang="en-US" b="1" dirty="0"/>
              <a:t> </a:t>
            </a:r>
            <a:r>
              <a:rPr lang="en-US" b="1" dirty="0" err="1"/>
              <a:t>proiectului</a:t>
            </a:r>
            <a:r>
              <a:rPr lang="en-US" b="1" dirty="0"/>
              <a:t> </a:t>
            </a:r>
            <a:r>
              <a:rPr lang="en-US" b="1" dirty="0" err="1"/>
              <a:t>este</a:t>
            </a:r>
            <a:r>
              <a:rPr lang="en-US" b="1" dirty="0"/>
              <a:t> de  min. 18 </a:t>
            </a:r>
            <a:r>
              <a:rPr lang="en-US" b="1" dirty="0" err="1"/>
              <a:t>luni</a:t>
            </a:r>
            <a:r>
              <a:rPr lang="en-US" b="1" dirty="0"/>
              <a:t>  – max. 24 </a:t>
            </a:r>
            <a:r>
              <a:rPr lang="en-US" b="1" dirty="0" err="1"/>
              <a:t>luni</a:t>
            </a:r>
            <a:r>
              <a:rPr lang="en-US" b="1" dirty="0"/>
              <a:t>. </a:t>
            </a:r>
          </a:p>
        </p:txBody>
      </p:sp>
      <p:sp>
        <p:nvSpPr>
          <p:cNvPr id="6" name="Rectangle 5"/>
          <p:cNvSpPr/>
          <p:nvPr/>
        </p:nvSpPr>
        <p:spPr>
          <a:xfrm>
            <a:off x="1619672" y="4882952"/>
            <a:ext cx="6984776" cy="646331"/>
          </a:xfrm>
          <a:prstGeom prst="rect">
            <a:avLst/>
          </a:prstGeom>
        </p:spPr>
        <p:txBody>
          <a:bodyPr wrap="square">
            <a:spAutoFit/>
          </a:bodyPr>
          <a:lstStyle/>
          <a:p>
            <a:r>
              <a:rPr lang="en-US" b="1" dirty="0" err="1"/>
              <a:t>Finanţarea</a:t>
            </a:r>
            <a:r>
              <a:rPr lang="en-US" b="1" dirty="0"/>
              <a:t> </a:t>
            </a:r>
            <a:r>
              <a:rPr lang="en-US" b="1" dirty="0" err="1"/>
              <a:t>maximă</a:t>
            </a:r>
            <a:r>
              <a:rPr lang="en-US" b="1" dirty="0"/>
              <a:t> </a:t>
            </a:r>
            <a:r>
              <a:rPr lang="en-US" b="1" dirty="0" err="1"/>
              <a:t>acordată</a:t>
            </a:r>
            <a:r>
              <a:rPr lang="en-US" b="1" dirty="0"/>
              <a:t> </a:t>
            </a:r>
            <a:r>
              <a:rPr lang="en-US" b="1" dirty="0" err="1"/>
              <a:t>pentru</a:t>
            </a:r>
            <a:r>
              <a:rPr lang="en-US" b="1" dirty="0"/>
              <a:t> un </a:t>
            </a:r>
            <a:r>
              <a:rPr lang="en-US" b="1" dirty="0" err="1"/>
              <a:t>proiect</a:t>
            </a:r>
            <a:r>
              <a:rPr lang="en-US" b="1" dirty="0"/>
              <a:t> cu </a:t>
            </a:r>
            <a:r>
              <a:rPr lang="en-US" b="1" dirty="0" err="1"/>
              <a:t>durata</a:t>
            </a:r>
            <a:r>
              <a:rPr lang="en-US" b="1" dirty="0"/>
              <a:t> </a:t>
            </a:r>
            <a:r>
              <a:rPr lang="en-US" b="1" dirty="0" err="1"/>
              <a:t>maximă</a:t>
            </a:r>
            <a:r>
              <a:rPr lang="en-US" b="1" dirty="0"/>
              <a:t> de 24 </a:t>
            </a:r>
            <a:r>
              <a:rPr lang="en-US" b="1" dirty="0" err="1"/>
              <a:t>luni</a:t>
            </a:r>
            <a:r>
              <a:rPr lang="en-US" b="1" dirty="0"/>
              <a:t> </a:t>
            </a:r>
            <a:r>
              <a:rPr lang="en-US" b="1" dirty="0" err="1"/>
              <a:t>este</a:t>
            </a:r>
            <a:r>
              <a:rPr lang="en-US" b="1" dirty="0"/>
              <a:t> de 450.000 lei. </a:t>
            </a:r>
          </a:p>
        </p:txBody>
      </p:sp>
    </p:spTree>
    <p:extLst>
      <p:ext uri="{BB962C8B-B14F-4D97-AF65-F5344CB8AC3E}">
        <p14:creationId xmlns:p14="http://schemas.microsoft.com/office/powerpoint/2010/main" val="2761013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Cheltuieli</a:t>
            </a:r>
            <a:r>
              <a:rPr lang="en-US" dirty="0" smtClean="0"/>
              <a:t> </a:t>
            </a:r>
            <a:r>
              <a:rPr lang="en-US" dirty="0" err="1" smtClean="0"/>
              <a:t>eligibile</a:t>
            </a:r>
            <a:endParaRPr lang="en-US" dirty="0"/>
          </a:p>
        </p:txBody>
      </p:sp>
      <p:sp>
        <p:nvSpPr>
          <p:cNvPr id="4" name="Content Placeholder 3"/>
          <p:cNvSpPr>
            <a:spLocks noGrp="1"/>
          </p:cNvSpPr>
          <p:nvPr>
            <p:ph idx="10"/>
          </p:nvPr>
        </p:nvSpPr>
        <p:spPr>
          <a:xfrm>
            <a:off x="179512" y="908720"/>
            <a:ext cx="8784976" cy="5223028"/>
          </a:xfrm>
        </p:spPr>
        <p:txBody>
          <a:bodyPr/>
          <a:lstStyle/>
          <a:p>
            <a:pPr marL="342900" indent="-342900" algn="just">
              <a:buFont typeface="Wingdings" panose="05000000000000000000" pitchFamily="2" charset="2"/>
              <a:buChar char="q"/>
            </a:pPr>
            <a:r>
              <a:rPr lang="en-US" sz="1800" b="1" dirty="0" err="1"/>
              <a:t>cheltuieli</a:t>
            </a:r>
            <a:r>
              <a:rPr lang="en-US" sz="1800" b="1" dirty="0"/>
              <a:t> cu </a:t>
            </a:r>
            <a:r>
              <a:rPr lang="en-US" sz="1800" b="1" dirty="0" err="1"/>
              <a:t>personalul</a:t>
            </a:r>
            <a:r>
              <a:rPr lang="en-US" sz="1800" b="1" dirty="0"/>
              <a:t> </a:t>
            </a:r>
            <a:r>
              <a:rPr lang="en-US" sz="1800" dirty="0"/>
              <a:t>(</a:t>
            </a:r>
            <a:r>
              <a:rPr lang="en-US" sz="1800" dirty="0" err="1"/>
              <a:t>cercetători</a:t>
            </a:r>
            <a:r>
              <a:rPr lang="en-US" sz="1800" dirty="0"/>
              <a:t>, </a:t>
            </a:r>
            <a:r>
              <a:rPr lang="en-US" sz="1800" dirty="0" err="1"/>
              <a:t>postdoctoranzi</a:t>
            </a:r>
            <a:r>
              <a:rPr lang="en-US" sz="1800" dirty="0"/>
              <a:t>, </a:t>
            </a:r>
            <a:r>
              <a:rPr lang="en-US" sz="1800" dirty="0" err="1" smtClean="0"/>
              <a:t>doctoranzi</a:t>
            </a:r>
            <a:r>
              <a:rPr lang="en-US" sz="1800" dirty="0" smtClean="0"/>
              <a:t>, </a:t>
            </a:r>
            <a:r>
              <a:rPr lang="en-US" sz="1800" dirty="0" err="1" smtClean="0"/>
              <a:t>masteranzi</a:t>
            </a:r>
            <a:r>
              <a:rPr lang="en-US" sz="1800" dirty="0" smtClean="0"/>
              <a:t> </a:t>
            </a:r>
            <a:r>
              <a:rPr lang="en-US" sz="1800" dirty="0" err="1"/>
              <a:t>angajaţi</a:t>
            </a:r>
            <a:r>
              <a:rPr lang="en-US" sz="1800" dirty="0"/>
              <a:t> </a:t>
            </a:r>
            <a:r>
              <a:rPr lang="en-US" sz="1800" dirty="0" err="1"/>
              <a:t>pe</a:t>
            </a:r>
            <a:r>
              <a:rPr lang="en-US" sz="1800" dirty="0"/>
              <a:t> </a:t>
            </a:r>
            <a:r>
              <a:rPr lang="en-US" sz="1800" dirty="0" err="1"/>
              <a:t>perioada</a:t>
            </a:r>
            <a:r>
              <a:rPr lang="en-US" sz="1800" dirty="0"/>
              <a:t> </a:t>
            </a:r>
            <a:r>
              <a:rPr lang="en-US" sz="1800" dirty="0" err="1"/>
              <a:t>derulării</a:t>
            </a:r>
            <a:r>
              <a:rPr lang="en-US" sz="1800" dirty="0"/>
              <a:t> </a:t>
            </a:r>
            <a:r>
              <a:rPr lang="en-US" sz="1800" dirty="0" err="1"/>
              <a:t>proiectului</a:t>
            </a:r>
            <a:r>
              <a:rPr lang="en-US" sz="1800" dirty="0"/>
              <a:t> de cercetare, </a:t>
            </a:r>
            <a:r>
              <a:rPr lang="en-US" sz="1800" dirty="0" smtClean="0"/>
              <a:t>conform </a:t>
            </a:r>
            <a:r>
              <a:rPr lang="en-US" sz="1800" dirty="0" err="1"/>
              <a:t>legislaţiei</a:t>
            </a:r>
            <a:r>
              <a:rPr lang="en-US" sz="1800" dirty="0"/>
              <a:t> </a:t>
            </a:r>
            <a:r>
              <a:rPr lang="en-US" sz="1800" dirty="0" err="1"/>
              <a:t>în</a:t>
            </a:r>
            <a:r>
              <a:rPr lang="en-US" sz="1800" dirty="0"/>
              <a:t> </a:t>
            </a:r>
            <a:r>
              <a:rPr lang="en-US" sz="1800" dirty="0" smtClean="0"/>
              <a:t>   </a:t>
            </a:r>
            <a:r>
              <a:rPr lang="en-US" sz="1800" dirty="0" err="1" smtClean="0"/>
              <a:t>vigoare</a:t>
            </a:r>
            <a:r>
              <a:rPr lang="en-US" sz="1800" dirty="0"/>
              <a:t>); </a:t>
            </a:r>
            <a:r>
              <a:rPr lang="en-US" sz="1800" dirty="0" err="1"/>
              <a:t>aceste</a:t>
            </a:r>
            <a:r>
              <a:rPr lang="en-US" sz="1800" dirty="0"/>
              <a:t> </a:t>
            </a:r>
            <a:r>
              <a:rPr lang="en-US" sz="1800" dirty="0" err="1"/>
              <a:t>cheltuieli</a:t>
            </a:r>
            <a:r>
              <a:rPr lang="en-US" sz="1800" dirty="0"/>
              <a:t> </a:t>
            </a:r>
            <a:r>
              <a:rPr lang="en-US" sz="1800" dirty="0" err="1"/>
              <a:t>includ</a:t>
            </a:r>
            <a:r>
              <a:rPr lang="en-US" sz="1800" dirty="0"/>
              <a:t> </a:t>
            </a:r>
            <a:r>
              <a:rPr lang="en-US" sz="1800" dirty="0" err="1" smtClean="0"/>
              <a:t>contribuţiile</a:t>
            </a:r>
            <a:r>
              <a:rPr lang="en-US" sz="1800" dirty="0" smtClean="0"/>
              <a:t> </a:t>
            </a:r>
            <a:r>
              <a:rPr lang="en-US" sz="1800" dirty="0" err="1" smtClean="0"/>
              <a:t>legale</a:t>
            </a:r>
            <a:r>
              <a:rPr lang="en-US" sz="1800" dirty="0" smtClean="0"/>
              <a:t> </a:t>
            </a:r>
            <a:r>
              <a:rPr lang="en-US" sz="1800" dirty="0" err="1"/>
              <a:t>aferente</a:t>
            </a:r>
            <a:r>
              <a:rPr lang="en-US" sz="1800" dirty="0"/>
              <a:t> </a:t>
            </a:r>
            <a:r>
              <a:rPr lang="en-US" sz="1800" dirty="0" err="1"/>
              <a:t>salariilor</a:t>
            </a:r>
            <a:r>
              <a:rPr lang="en-US" sz="1800" dirty="0"/>
              <a:t> </a:t>
            </a:r>
            <a:r>
              <a:rPr lang="en-US" sz="1800" dirty="0" err="1"/>
              <a:t>şi</a:t>
            </a:r>
            <a:r>
              <a:rPr lang="en-US" sz="1800" dirty="0"/>
              <a:t> </a:t>
            </a:r>
            <a:r>
              <a:rPr lang="en-US" sz="1800" dirty="0" smtClean="0"/>
              <a:t>          </a:t>
            </a:r>
            <a:r>
              <a:rPr lang="en-US" sz="1800" dirty="0" err="1" smtClean="0"/>
              <a:t>veniturilor</a:t>
            </a:r>
            <a:r>
              <a:rPr lang="en-US" sz="1800" dirty="0" smtClean="0"/>
              <a:t> </a:t>
            </a:r>
            <a:r>
              <a:rPr lang="en-US" sz="1800" dirty="0" err="1"/>
              <a:t>asimilate</a:t>
            </a:r>
            <a:r>
              <a:rPr lang="en-US" sz="1800" dirty="0"/>
              <a:t> </a:t>
            </a:r>
            <a:r>
              <a:rPr lang="en-US" sz="1800" dirty="0" err="1" smtClean="0"/>
              <a:t>acestora</a:t>
            </a:r>
            <a:r>
              <a:rPr lang="en-US" sz="1800" dirty="0" smtClean="0"/>
              <a:t>; </a:t>
            </a:r>
          </a:p>
          <a:p>
            <a:pPr marL="342900" indent="-342900" algn="just">
              <a:buFont typeface="Wingdings" panose="05000000000000000000" pitchFamily="2" charset="2"/>
              <a:buChar char="q"/>
            </a:pPr>
            <a:r>
              <a:rPr lang="en-US" sz="1800" b="1" dirty="0" err="1" smtClean="0"/>
              <a:t>cheltuieli</a:t>
            </a:r>
            <a:r>
              <a:rPr lang="en-US" sz="1800" b="1" dirty="0" smtClean="0"/>
              <a:t> </a:t>
            </a:r>
            <a:r>
              <a:rPr lang="en-US" sz="1800" b="1" dirty="0"/>
              <a:t>de </a:t>
            </a:r>
            <a:r>
              <a:rPr lang="en-US" sz="1800" b="1" dirty="0" err="1"/>
              <a:t>logistică</a:t>
            </a:r>
            <a:r>
              <a:rPr lang="en-US" sz="1800" b="1" dirty="0"/>
              <a:t> </a:t>
            </a:r>
            <a:r>
              <a:rPr lang="en-US" sz="1800" dirty="0" err="1"/>
              <a:t>necesare</a:t>
            </a:r>
            <a:r>
              <a:rPr lang="en-US" sz="1800" dirty="0"/>
              <a:t> </a:t>
            </a:r>
            <a:r>
              <a:rPr lang="en-US" sz="1800" dirty="0" err="1"/>
              <a:t>pentru</a:t>
            </a:r>
            <a:r>
              <a:rPr lang="en-US" sz="1800" dirty="0"/>
              <a:t> </a:t>
            </a:r>
            <a:r>
              <a:rPr lang="en-US" sz="1800" dirty="0" err="1"/>
              <a:t>derularea</a:t>
            </a:r>
            <a:r>
              <a:rPr lang="en-US" sz="1800" dirty="0"/>
              <a:t> </a:t>
            </a:r>
            <a:r>
              <a:rPr lang="en-US" sz="1800" dirty="0" err="1"/>
              <a:t>proiectului</a:t>
            </a:r>
            <a:r>
              <a:rPr lang="en-US" sz="1800" dirty="0"/>
              <a:t>, </a:t>
            </a:r>
            <a:r>
              <a:rPr lang="en-US" sz="1800" dirty="0" err="1"/>
              <a:t>inclusiv</a:t>
            </a:r>
            <a:r>
              <a:rPr lang="en-US" sz="1800" dirty="0"/>
              <a:t> </a:t>
            </a:r>
            <a:r>
              <a:rPr lang="en-US" sz="1800" dirty="0" smtClean="0"/>
              <a:t>            </a:t>
            </a:r>
            <a:r>
              <a:rPr lang="en-US" sz="1800" dirty="0" err="1" smtClean="0"/>
              <a:t>echipamente</a:t>
            </a:r>
            <a:r>
              <a:rPr lang="en-US" sz="1800" dirty="0"/>
              <a:t>, </a:t>
            </a:r>
            <a:r>
              <a:rPr lang="en-US" sz="1800" dirty="0" err="1"/>
              <a:t>consumabile</a:t>
            </a:r>
            <a:r>
              <a:rPr lang="en-US" sz="1800" dirty="0"/>
              <a:t> de </a:t>
            </a:r>
            <a:r>
              <a:rPr lang="en-US" sz="1800" dirty="0" err="1"/>
              <a:t>laborator</a:t>
            </a:r>
            <a:r>
              <a:rPr lang="en-US" sz="1800" dirty="0"/>
              <a:t>, </a:t>
            </a:r>
            <a:r>
              <a:rPr lang="en-US" sz="1800" dirty="0" err="1"/>
              <a:t>cheltuieli</a:t>
            </a:r>
            <a:r>
              <a:rPr lang="en-US" sz="1800" dirty="0"/>
              <a:t> </a:t>
            </a:r>
            <a:r>
              <a:rPr lang="en-US" sz="1800" dirty="0" err="1"/>
              <a:t>materiale</a:t>
            </a:r>
            <a:r>
              <a:rPr lang="en-US" sz="1800" dirty="0"/>
              <a:t>, </a:t>
            </a:r>
            <a:r>
              <a:rPr lang="en-US" sz="1800" dirty="0" err="1"/>
              <a:t>cheltuieli</a:t>
            </a:r>
            <a:r>
              <a:rPr lang="en-US" sz="1800" dirty="0"/>
              <a:t> </a:t>
            </a:r>
            <a:r>
              <a:rPr lang="en-US" sz="1800" dirty="0" err="1"/>
              <a:t>pentru</a:t>
            </a:r>
            <a:r>
              <a:rPr lang="en-US" sz="1800" dirty="0"/>
              <a:t> </a:t>
            </a:r>
            <a:r>
              <a:rPr lang="en-US" sz="1800" dirty="0" smtClean="0"/>
              <a:t> </a:t>
            </a:r>
            <a:r>
              <a:rPr lang="en-US" sz="1800" dirty="0" err="1" smtClean="0"/>
              <a:t>diseminare</a:t>
            </a:r>
            <a:r>
              <a:rPr lang="en-US" sz="1800" dirty="0"/>
              <a:t>, </a:t>
            </a:r>
            <a:r>
              <a:rPr lang="en-US" sz="1800" dirty="0" err="1"/>
              <a:t>informare-documentare</a:t>
            </a:r>
            <a:r>
              <a:rPr lang="en-US" sz="1800" dirty="0"/>
              <a:t>, </a:t>
            </a:r>
            <a:r>
              <a:rPr lang="en-US" sz="1800" dirty="0" err="1"/>
              <a:t>acces</a:t>
            </a:r>
            <a:r>
              <a:rPr lang="en-US" sz="1800" dirty="0"/>
              <a:t> la </a:t>
            </a:r>
            <a:r>
              <a:rPr lang="en-US" sz="1800" dirty="0" err="1"/>
              <a:t>infrastructura</a:t>
            </a:r>
            <a:r>
              <a:rPr lang="en-US" sz="1800" dirty="0"/>
              <a:t> de cercetare a </a:t>
            </a:r>
            <a:r>
              <a:rPr lang="en-US" sz="1800" dirty="0" err="1"/>
              <a:t>terţilor</a:t>
            </a:r>
            <a:r>
              <a:rPr lang="en-US" sz="1800" dirty="0"/>
              <a:t> etc.; </a:t>
            </a:r>
            <a:endParaRPr lang="en-US" sz="1800" dirty="0" smtClean="0"/>
          </a:p>
          <a:p>
            <a:pPr marL="342900" indent="-342900" algn="just">
              <a:buFont typeface="Wingdings" panose="05000000000000000000" pitchFamily="2" charset="2"/>
              <a:buChar char="q"/>
            </a:pPr>
            <a:r>
              <a:rPr lang="en-US" sz="1800" b="1" dirty="0" err="1" smtClean="0"/>
              <a:t>cheltuieli</a:t>
            </a:r>
            <a:r>
              <a:rPr lang="en-US" sz="1800" b="1" dirty="0" smtClean="0"/>
              <a:t> </a:t>
            </a:r>
            <a:r>
              <a:rPr lang="en-US" sz="1800" b="1" dirty="0"/>
              <a:t>de </a:t>
            </a:r>
            <a:r>
              <a:rPr lang="en-US" sz="1800" b="1" dirty="0" err="1"/>
              <a:t>deplasare</a:t>
            </a:r>
            <a:r>
              <a:rPr lang="en-US" sz="1800" b="1" dirty="0"/>
              <a:t> </a:t>
            </a:r>
            <a:r>
              <a:rPr lang="en-US" sz="1800" dirty="0" err="1"/>
              <a:t>aferente</a:t>
            </a:r>
            <a:r>
              <a:rPr lang="en-US" sz="1800" dirty="0"/>
              <a:t> </a:t>
            </a:r>
            <a:r>
              <a:rPr lang="en-US" sz="1800" dirty="0" err="1"/>
              <a:t>deplasărilor</a:t>
            </a:r>
            <a:r>
              <a:rPr lang="en-US" sz="1800" dirty="0"/>
              <a:t> </a:t>
            </a:r>
            <a:r>
              <a:rPr lang="en-US" sz="1800" dirty="0" err="1"/>
              <a:t>în</a:t>
            </a:r>
            <a:r>
              <a:rPr lang="en-US" sz="1800" dirty="0"/>
              <a:t> </a:t>
            </a:r>
            <a:r>
              <a:rPr lang="en-US" sz="1800" dirty="0" err="1"/>
              <a:t>ţară</a:t>
            </a:r>
            <a:r>
              <a:rPr lang="en-US" sz="1800" dirty="0"/>
              <a:t> </a:t>
            </a:r>
            <a:r>
              <a:rPr lang="en-US" sz="1800" dirty="0" err="1"/>
              <a:t>sau</a:t>
            </a:r>
            <a:r>
              <a:rPr lang="en-US" sz="1800" dirty="0"/>
              <a:t> </a:t>
            </a:r>
            <a:r>
              <a:rPr lang="en-US" sz="1800" dirty="0" err="1"/>
              <a:t>în</a:t>
            </a:r>
            <a:r>
              <a:rPr lang="en-US" sz="1800" dirty="0"/>
              <a:t> </a:t>
            </a:r>
            <a:r>
              <a:rPr lang="en-US" sz="1800" dirty="0" err="1"/>
              <a:t>străinătate</a:t>
            </a:r>
            <a:r>
              <a:rPr lang="en-US" sz="1800" dirty="0"/>
              <a:t> ale </a:t>
            </a:r>
            <a:r>
              <a:rPr lang="en-US" sz="1800" dirty="0" smtClean="0"/>
              <a:t>     </a:t>
            </a:r>
            <a:r>
              <a:rPr lang="en-US" sz="1800" dirty="0" err="1" smtClean="0"/>
              <a:t>membrilor</a:t>
            </a:r>
            <a:r>
              <a:rPr lang="en-US" sz="1800" dirty="0" smtClean="0"/>
              <a:t> </a:t>
            </a:r>
            <a:r>
              <a:rPr lang="en-US" sz="1800" dirty="0" err="1"/>
              <a:t>echipei</a:t>
            </a:r>
            <a:r>
              <a:rPr lang="en-US" sz="1800" dirty="0"/>
              <a:t> de cercetare, </a:t>
            </a:r>
            <a:r>
              <a:rPr lang="en-US" sz="1800" dirty="0" err="1"/>
              <a:t>pentru</a:t>
            </a:r>
            <a:r>
              <a:rPr lang="en-US" sz="1800" dirty="0"/>
              <a:t> </a:t>
            </a:r>
            <a:r>
              <a:rPr lang="en-US" sz="1800" dirty="0" err="1"/>
              <a:t>stagii</a:t>
            </a:r>
            <a:r>
              <a:rPr lang="en-US" sz="1800" dirty="0"/>
              <a:t> de </a:t>
            </a:r>
            <a:r>
              <a:rPr lang="en-US" sz="1800" dirty="0" err="1"/>
              <a:t>documentare</a:t>
            </a:r>
            <a:r>
              <a:rPr lang="en-US" sz="1800" dirty="0"/>
              <a:t> </a:t>
            </a:r>
            <a:r>
              <a:rPr lang="en-US" sz="1800" dirty="0" err="1"/>
              <a:t>sau</a:t>
            </a:r>
            <a:r>
              <a:rPr lang="en-US" sz="1800" dirty="0"/>
              <a:t> cercetare, </a:t>
            </a:r>
            <a:r>
              <a:rPr lang="en-US" sz="1800" dirty="0" smtClean="0"/>
              <a:t> </a:t>
            </a:r>
            <a:r>
              <a:rPr lang="en-US" sz="1800" dirty="0" err="1" smtClean="0"/>
              <a:t>participări</a:t>
            </a:r>
            <a:r>
              <a:rPr lang="en-US" sz="1800" dirty="0" smtClean="0"/>
              <a:t> </a:t>
            </a:r>
            <a:r>
              <a:rPr lang="en-US" sz="1800" dirty="0"/>
              <a:t>la </a:t>
            </a:r>
            <a:r>
              <a:rPr lang="en-US" sz="1800" dirty="0" err="1"/>
              <a:t>manifestări</a:t>
            </a:r>
            <a:r>
              <a:rPr lang="en-US" sz="1800" dirty="0"/>
              <a:t> </a:t>
            </a:r>
            <a:r>
              <a:rPr lang="en-US" sz="1800" dirty="0" err="1"/>
              <a:t>ştiinţifice</a:t>
            </a:r>
            <a:r>
              <a:rPr lang="en-US" sz="1800" dirty="0"/>
              <a:t> de </a:t>
            </a:r>
            <a:r>
              <a:rPr lang="en-US" sz="1800" dirty="0" err="1"/>
              <a:t>prestigiu</a:t>
            </a:r>
            <a:r>
              <a:rPr lang="en-US" sz="1800" dirty="0"/>
              <a:t> din </a:t>
            </a:r>
            <a:r>
              <a:rPr lang="en-US" sz="1800" dirty="0" err="1"/>
              <a:t>domeniul</a:t>
            </a:r>
            <a:r>
              <a:rPr lang="en-US" sz="1800" dirty="0"/>
              <a:t> </a:t>
            </a:r>
            <a:r>
              <a:rPr lang="en-US" sz="1800" dirty="0" err="1"/>
              <a:t>proiectului</a:t>
            </a:r>
            <a:r>
              <a:rPr lang="en-US" sz="1800" dirty="0"/>
              <a:t>; se pot </a:t>
            </a:r>
            <a:r>
              <a:rPr lang="en-US" sz="1800" dirty="0" smtClean="0"/>
              <a:t> </a:t>
            </a:r>
            <a:r>
              <a:rPr lang="en-US" sz="1800" dirty="0" err="1" smtClean="0"/>
              <a:t>finanţa</a:t>
            </a:r>
            <a:r>
              <a:rPr lang="en-US" sz="1800" dirty="0" smtClean="0"/>
              <a:t> </a:t>
            </a:r>
            <a:r>
              <a:rPr lang="en-US" sz="1800" dirty="0" err="1"/>
              <a:t>şi</a:t>
            </a:r>
            <a:r>
              <a:rPr lang="en-US" sz="1800" dirty="0"/>
              <a:t> </a:t>
            </a:r>
            <a:r>
              <a:rPr lang="en-US" sz="1800" dirty="0" err="1"/>
              <a:t>cheltuieli</a:t>
            </a:r>
            <a:r>
              <a:rPr lang="en-US" sz="1800" dirty="0"/>
              <a:t> de </a:t>
            </a:r>
            <a:r>
              <a:rPr lang="en-US" sz="1800" dirty="0" err="1"/>
              <a:t>deplasare</a:t>
            </a:r>
            <a:r>
              <a:rPr lang="en-US" sz="1800" dirty="0"/>
              <a:t> ale </a:t>
            </a:r>
            <a:r>
              <a:rPr lang="en-US" sz="1800" dirty="0" err="1" smtClean="0"/>
              <a:t>unor</a:t>
            </a:r>
            <a:r>
              <a:rPr lang="en-US" sz="1800" dirty="0" smtClean="0"/>
              <a:t> </a:t>
            </a:r>
            <a:r>
              <a:rPr lang="en-US" sz="1800" dirty="0" err="1" smtClean="0"/>
              <a:t>colaboratori</a:t>
            </a:r>
            <a:r>
              <a:rPr lang="en-US" sz="1800" dirty="0" smtClean="0"/>
              <a:t> </a:t>
            </a:r>
            <a:r>
              <a:rPr lang="en-US" sz="1800" dirty="0"/>
              <a:t>din </a:t>
            </a:r>
            <a:r>
              <a:rPr lang="en-US" sz="1800" dirty="0" err="1"/>
              <a:t>ţară</a:t>
            </a:r>
            <a:r>
              <a:rPr lang="en-US" sz="1800" dirty="0"/>
              <a:t> </a:t>
            </a:r>
            <a:r>
              <a:rPr lang="en-US" sz="1800" dirty="0" err="1"/>
              <a:t>sau</a:t>
            </a:r>
            <a:r>
              <a:rPr lang="en-US" sz="1800" dirty="0"/>
              <a:t> din </a:t>
            </a:r>
            <a:r>
              <a:rPr lang="en-US" sz="1800" dirty="0" smtClean="0"/>
              <a:t>            </a:t>
            </a:r>
            <a:r>
              <a:rPr lang="en-US" sz="1800" dirty="0" err="1" smtClean="0"/>
              <a:t>străinătate</a:t>
            </a:r>
            <a:r>
              <a:rPr lang="en-US" sz="1800" dirty="0" smtClean="0"/>
              <a:t> </a:t>
            </a:r>
            <a:r>
              <a:rPr lang="en-US" sz="1800" dirty="0" err="1"/>
              <a:t>sau</a:t>
            </a:r>
            <a:r>
              <a:rPr lang="en-US" sz="1800" dirty="0"/>
              <a:t> ale </a:t>
            </a:r>
            <a:r>
              <a:rPr lang="en-US" sz="1800" dirty="0" err="1"/>
              <a:t>unor</a:t>
            </a:r>
            <a:r>
              <a:rPr lang="en-US" sz="1800" dirty="0"/>
              <a:t> </a:t>
            </a:r>
            <a:r>
              <a:rPr lang="en-US" sz="1800" dirty="0" err="1"/>
              <a:t>participanţi</a:t>
            </a:r>
            <a:r>
              <a:rPr lang="en-US" sz="1800" dirty="0"/>
              <a:t> </a:t>
            </a:r>
            <a:r>
              <a:rPr lang="en-US" sz="1800" dirty="0" smtClean="0"/>
              <a:t>la </a:t>
            </a:r>
            <a:r>
              <a:rPr lang="en-US" sz="1800" dirty="0" err="1" smtClean="0"/>
              <a:t>manifestările</a:t>
            </a:r>
            <a:r>
              <a:rPr lang="en-US" sz="1800" dirty="0" smtClean="0"/>
              <a:t> </a:t>
            </a:r>
            <a:r>
              <a:rPr lang="en-US" sz="1800" dirty="0" err="1"/>
              <a:t>ştiinţifice</a:t>
            </a:r>
            <a:r>
              <a:rPr lang="en-US" sz="1800" dirty="0"/>
              <a:t> </a:t>
            </a:r>
            <a:r>
              <a:rPr lang="en-US" sz="1800" dirty="0" err="1"/>
              <a:t>organizate</a:t>
            </a:r>
            <a:r>
              <a:rPr lang="en-US" sz="1800" dirty="0"/>
              <a:t> </a:t>
            </a:r>
            <a:r>
              <a:rPr lang="en-US" sz="1800" dirty="0" err="1"/>
              <a:t>în</a:t>
            </a:r>
            <a:r>
              <a:rPr lang="en-US" sz="1800" dirty="0"/>
              <a:t> </a:t>
            </a:r>
            <a:r>
              <a:rPr lang="en-US" sz="1800" dirty="0" smtClean="0"/>
              <a:t>     </a:t>
            </a:r>
            <a:r>
              <a:rPr lang="en-US" sz="1800" dirty="0" err="1" smtClean="0"/>
              <a:t>cadrul</a:t>
            </a:r>
            <a:r>
              <a:rPr lang="en-US" sz="1800" dirty="0" smtClean="0"/>
              <a:t> </a:t>
            </a:r>
            <a:r>
              <a:rPr lang="en-US" sz="1800" dirty="0" err="1"/>
              <a:t>proiectului</a:t>
            </a:r>
            <a:r>
              <a:rPr lang="en-US" sz="1800" dirty="0"/>
              <a:t>, cu </a:t>
            </a:r>
            <a:r>
              <a:rPr lang="en-US" sz="1800" dirty="0" err="1"/>
              <a:t>respectarea</a:t>
            </a:r>
            <a:r>
              <a:rPr lang="en-US" sz="1800" dirty="0"/>
              <a:t> </a:t>
            </a:r>
            <a:r>
              <a:rPr lang="en-US" sz="1800" dirty="0" err="1"/>
              <a:t>prevederilor</a:t>
            </a:r>
            <a:r>
              <a:rPr lang="en-US" sz="1800" dirty="0"/>
              <a:t> </a:t>
            </a:r>
            <a:r>
              <a:rPr lang="en-US" sz="1800" dirty="0" err="1"/>
              <a:t>legale</a:t>
            </a:r>
            <a:r>
              <a:rPr lang="en-US" sz="1800" dirty="0"/>
              <a:t>; </a:t>
            </a:r>
          </a:p>
          <a:p>
            <a:pPr marL="342900" indent="-342900" algn="just">
              <a:buFont typeface="Wingdings" panose="05000000000000000000" pitchFamily="2" charset="2"/>
              <a:buChar char="q"/>
            </a:pPr>
            <a:r>
              <a:rPr lang="en-US" sz="1800" b="1" dirty="0" err="1" smtClean="0"/>
              <a:t>cheltuieli</a:t>
            </a:r>
            <a:r>
              <a:rPr lang="en-US" sz="1800" b="1" dirty="0" smtClean="0"/>
              <a:t> </a:t>
            </a:r>
            <a:r>
              <a:rPr lang="en-US" sz="1800" b="1" dirty="0" err="1"/>
              <a:t>indirecte</a:t>
            </a:r>
            <a:r>
              <a:rPr lang="en-US" sz="1800" b="1" dirty="0"/>
              <a:t> (</a:t>
            </a:r>
            <a:r>
              <a:rPr lang="en-US" sz="1800" b="1" dirty="0" err="1"/>
              <a:t>regie</a:t>
            </a:r>
            <a:r>
              <a:rPr lang="en-US" sz="1800" b="1" dirty="0"/>
              <a:t>) </a:t>
            </a:r>
            <a:r>
              <a:rPr lang="en-US" sz="1800" dirty="0"/>
              <a:t>- se </a:t>
            </a:r>
            <a:r>
              <a:rPr lang="en-US" sz="1800" dirty="0" err="1"/>
              <a:t>calculează</a:t>
            </a:r>
            <a:r>
              <a:rPr lang="en-US" sz="1800" dirty="0"/>
              <a:t> ca </a:t>
            </a:r>
            <a:r>
              <a:rPr lang="en-US" sz="1800" dirty="0" err="1"/>
              <a:t>procent</a:t>
            </a:r>
            <a:r>
              <a:rPr lang="en-US" sz="1800" dirty="0"/>
              <a:t> (max.20%) din </a:t>
            </a:r>
            <a:r>
              <a:rPr lang="en-US" sz="1800" dirty="0" smtClean="0"/>
              <a:t>            </a:t>
            </a:r>
            <a:r>
              <a:rPr lang="en-US" sz="1800" dirty="0" err="1" smtClean="0"/>
              <a:t>cheltuielile</a:t>
            </a:r>
            <a:r>
              <a:rPr lang="en-US" sz="1800" dirty="0" smtClean="0"/>
              <a:t> </a:t>
            </a:r>
            <a:r>
              <a:rPr lang="en-US" sz="1800" dirty="0" err="1"/>
              <a:t>directe</a:t>
            </a:r>
            <a:r>
              <a:rPr lang="en-US" sz="1800" dirty="0"/>
              <a:t>: </a:t>
            </a:r>
            <a:r>
              <a:rPr lang="en-US" sz="1800" dirty="0" err="1"/>
              <a:t>cheltuieli</a:t>
            </a:r>
            <a:r>
              <a:rPr lang="en-US" sz="1800" dirty="0"/>
              <a:t> cu </a:t>
            </a:r>
            <a:r>
              <a:rPr lang="en-US" sz="1800" dirty="0" err="1"/>
              <a:t>personalul</a:t>
            </a:r>
            <a:r>
              <a:rPr lang="en-US" sz="1800" dirty="0"/>
              <a:t>, </a:t>
            </a:r>
            <a:r>
              <a:rPr lang="en-US" sz="1800" dirty="0" err="1"/>
              <a:t>cheltuieli</a:t>
            </a:r>
            <a:r>
              <a:rPr lang="en-US" sz="1800" dirty="0"/>
              <a:t> de </a:t>
            </a:r>
            <a:r>
              <a:rPr lang="en-US" sz="1800" dirty="0" err="1"/>
              <a:t>logistică</a:t>
            </a:r>
            <a:r>
              <a:rPr lang="en-US" sz="1800" dirty="0"/>
              <a:t> (</a:t>
            </a:r>
            <a:r>
              <a:rPr lang="en-US" sz="1800" dirty="0" err="1"/>
              <a:t>exceptând</a:t>
            </a:r>
            <a:r>
              <a:rPr lang="en-US" sz="1800" dirty="0"/>
              <a:t> </a:t>
            </a:r>
            <a:r>
              <a:rPr lang="en-US" sz="1800" dirty="0" smtClean="0"/>
              <a:t>  </a:t>
            </a:r>
            <a:r>
              <a:rPr lang="en-US" sz="1800" dirty="0" err="1" smtClean="0"/>
              <a:t>valoarea</a:t>
            </a:r>
            <a:r>
              <a:rPr lang="en-US" sz="1800" dirty="0" smtClean="0"/>
              <a:t> </a:t>
            </a:r>
            <a:r>
              <a:rPr lang="en-US" sz="1800" dirty="0" err="1"/>
              <a:t>cheltuielilor</a:t>
            </a:r>
            <a:r>
              <a:rPr lang="en-US" sz="1800" dirty="0"/>
              <a:t> </a:t>
            </a:r>
            <a:r>
              <a:rPr lang="en-US" sz="1800" dirty="0" err="1"/>
              <a:t>pentru</a:t>
            </a:r>
            <a:r>
              <a:rPr lang="en-US" sz="1800" dirty="0"/>
              <a:t> </a:t>
            </a:r>
            <a:r>
              <a:rPr lang="en-US" sz="1800" dirty="0" err="1"/>
              <a:t>echipamente</a:t>
            </a:r>
            <a:r>
              <a:rPr lang="en-US" sz="1800" dirty="0"/>
              <a:t> CD) </a:t>
            </a:r>
            <a:r>
              <a:rPr lang="en-US" sz="1800" dirty="0" err="1"/>
              <a:t>şi</a:t>
            </a:r>
            <a:r>
              <a:rPr lang="en-US" sz="1800" dirty="0"/>
              <a:t> </a:t>
            </a:r>
            <a:r>
              <a:rPr lang="en-US" sz="1800" dirty="0" err="1"/>
              <a:t>cheltuieli</a:t>
            </a:r>
            <a:r>
              <a:rPr lang="en-US" sz="1800" dirty="0"/>
              <a:t> de </a:t>
            </a:r>
            <a:r>
              <a:rPr lang="en-US" sz="1800" dirty="0" err="1"/>
              <a:t>deplasare</a:t>
            </a:r>
            <a:r>
              <a:rPr lang="en-US" sz="1800" dirty="0"/>
              <a:t>. </a:t>
            </a:r>
            <a:r>
              <a:rPr lang="en-US" sz="1800" dirty="0" smtClean="0"/>
              <a:t>        Se </a:t>
            </a:r>
            <a:r>
              <a:rPr lang="en-US" sz="1800" dirty="0" err="1"/>
              <a:t>recomandă</a:t>
            </a:r>
            <a:r>
              <a:rPr lang="en-US" sz="1800" dirty="0"/>
              <a:t> ca la </a:t>
            </a:r>
            <a:r>
              <a:rPr lang="en-US" sz="1800" dirty="0" err="1"/>
              <a:t>nivelul</a:t>
            </a:r>
            <a:r>
              <a:rPr lang="en-US" sz="1800" dirty="0"/>
              <a:t> </a:t>
            </a:r>
            <a:r>
              <a:rPr lang="en-US" sz="1800" dirty="0" err="1"/>
              <a:t>instituţiei</a:t>
            </a:r>
            <a:r>
              <a:rPr lang="en-US" sz="1800" dirty="0"/>
              <a:t> </a:t>
            </a:r>
            <a:r>
              <a:rPr lang="en-US" sz="1800" dirty="0" err="1"/>
              <a:t>gazdă</a:t>
            </a:r>
            <a:r>
              <a:rPr lang="en-US" sz="1800" dirty="0"/>
              <a:t>, </a:t>
            </a:r>
            <a:r>
              <a:rPr lang="en-US" sz="1800" dirty="0" err="1"/>
              <a:t>regia</a:t>
            </a:r>
            <a:r>
              <a:rPr lang="en-US" sz="1800" dirty="0"/>
              <a:t> </a:t>
            </a:r>
            <a:r>
              <a:rPr lang="en-US" sz="1800" dirty="0" err="1"/>
              <a:t>să</a:t>
            </a:r>
            <a:r>
              <a:rPr lang="en-US" sz="1800" dirty="0"/>
              <a:t> fie </a:t>
            </a:r>
            <a:r>
              <a:rPr lang="en-US" sz="1800" dirty="0" err="1"/>
              <a:t>utilizată</a:t>
            </a:r>
            <a:r>
              <a:rPr lang="en-US" sz="1800" dirty="0"/>
              <a:t> </a:t>
            </a:r>
            <a:r>
              <a:rPr lang="en-US" sz="1800" dirty="0" err="1"/>
              <a:t>și</a:t>
            </a:r>
            <a:r>
              <a:rPr lang="en-US" sz="1800" dirty="0"/>
              <a:t> </a:t>
            </a:r>
            <a:r>
              <a:rPr lang="en-US" sz="1800" dirty="0" err="1"/>
              <a:t>pentru</a:t>
            </a:r>
            <a:r>
              <a:rPr lang="en-US" sz="1800" dirty="0"/>
              <a:t> </a:t>
            </a:r>
            <a:r>
              <a:rPr lang="en-US" sz="1800" dirty="0" smtClean="0"/>
              <a:t>       </a:t>
            </a:r>
            <a:r>
              <a:rPr lang="en-US" sz="1800" dirty="0" err="1" smtClean="0"/>
              <a:t>plata</a:t>
            </a:r>
            <a:r>
              <a:rPr lang="en-US" sz="1800" dirty="0" smtClean="0"/>
              <a:t> </a:t>
            </a:r>
            <a:r>
              <a:rPr lang="en-US" sz="1800" dirty="0"/>
              <a:t>de personal </a:t>
            </a:r>
            <a:r>
              <a:rPr lang="en-US" sz="1800" dirty="0" err="1"/>
              <a:t>auxiliar</a:t>
            </a:r>
            <a:r>
              <a:rPr lang="en-US" sz="1800" dirty="0"/>
              <a:t> (</a:t>
            </a:r>
            <a:r>
              <a:rPr lang="en-US" sz="1800" dirty="0" err="1"/>
              <a:t>tehnicieni</a:t>
            </a:r>
            <a:r>
              <a:rPr lang="en-US" sz="1800" dirty="0"/>
              <a:t>, </a:t>
            </a:r>
            <a:r>
              <a:rPr lang="en-US" sz="1800" dirty="0" err="1"/>
              <a:t>studenți</a:t>
            </a:r>
            <a:r>
              <a:rPr lang="en-US" sz="1800" dirty="0"/>
              <a:t> </a:t>
            </a:r>
            <a:r>
              <a:rPr lang="en-US" sz="1800" dirty="0" err="1"/>
              <a:t>etc</a:t>
            </a:r>
            <a:r>
              <a:rPr lang="en-US" sz="1800" dirty="0"/>
              <a:t>) </a:t>
            </a:r>
            <a:r>
              <a:rPr lang="en-US" sz="1800" dirty="0" err="1"/>
              <a:t>implicat</a:t>
            </a:r>
            <a:r>
              <a:rPr lang="en-US" sz="1800" dirty="0"/>
              <a:t> </a:t>
            </a:r>
            <a:r>
              <a:rPr lang="en-US" sz="1800" dirty="0" err="1"/>
              <a:t>în</a:t>
            </a:r>
            <a:r>
              <a:rPr lang="en-US" sz="1800" dirty="0"/>
              <a:t> </a:t>
            </a:r>
            <a:r>
              <a:rPr lang="en-US" sz="1800" dirty="0" err="1"/>
              <a:t>implementarea</a:t>
            </a:r>
            <a:r>
              <a:rPr lang="en-US" sz="1800" dirty="0"/>
              <a:t> </a:t>
            </a:r>
            <a:r>
              <a:rPr lang="en-US" sz="1800" dirty="0" smtClean="0"/>
              <a:t>   </a:t>
            </a:r>
            <a:r>
              <a:rPr lang="en-US" sz="1800" dirty="0" err="1" smtClean="0"/>
              <a:t>proiectului</a:t>
            </a:r>
            <a:r>
              <a:rPr lang="en-US" sz="1800" dirty="0"/>
              <a:t>. </a:t>
            </a:r>
          </a:p>
        </p:txBody>
      </p:sp>
    </p:spTree>
    <p:extLst>
      <p:ext uri="{BB962C8B-B14F-4D97-AF65-F5344CB8AC3E}">
        <p14:creationId xmlns:p14="http://schemas.microsoft.com/office/powerpoint/2010/main" val="1852409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Declarații</a:t>
            </a:r>
            <a:endParaRPr lang="en-US" dirty="0"/>
          </a:p>
        </p:txBody>
      </p:sp>
      <p:graphicFrame>
        <p:nvGraphicFramePr>
          <p:cNvPr id="5" name="Diagram 4"/>
          <p:cNvGraphicFramePr/>
          <p:nvPr>
            <p:extLst>
              <p:ext uri="{D42A27DB-BD31-4B8C-83A1-F6EECF244321}">
                <p14:modId xmlns:p14="http://schemas.microsoft.com/office/powerpoint/2010/main" val="2065344657"/>
              </p:ext>
            </p:extLst>
          </p:nvPr>
        </p:nvGraphicFramePr>
        <p:xfrm>
          <a:off x="1524000" y="908720"/>
          <a:ext cx="7512496"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689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a:t>
            </a:r>
            <a:r>
              <a:rPr lang="ro-RO" dirty="0" smtClean="0"/>
              <a:t>șa de evaluare</a:t>
            </a:r>
            <a:endParaRPr lang="en-US" dirty="0"/>
          </a:p>
        </p:txBody>
      </p:sp>
      <p:sp>
        <p:nvSpPr>
          <p:cNvPr id="3" name="Content Placeholder 2"/>
          <p:cNvSpPr>
            <a:spLocks noGrp="1"/>
          </p:cNvSpPr>
          <p:nvPr>
            <p:ph idx="1"/>
          </p:nvPr>
        </p:nvSpPr>
        <p:spPr>
          <a:xfrm>
            <a:off x="1604051" y="996521"/>
            <a:ext cx="6563072" cy="460648"/>
          </a:xfrm>
        </p:spPr>
        <p:txBody>
          <a:bodyPr/>
          <a:lstStyle/>
          <a:p>
            <a:r>
              <a:rPr lang="en-US" b="1" dirty="0">
                <a:solidFill>
                  <a:srgbClr val="FF0000"/>
                </a:solidFill>
              </a:rPr>
              <a:t>1. The Project leader (40%) </a:t>
            </a:r>
          </a:p>
        </p:txBody>
      </p:sp>
      <p:graphicFrame>
        <p:nvGraphicFramePr>
          <p:cNvPr id="5" name="Diagram 4"/>
          <p:cNvGraphicFramePr/>
          <p:nvPr>
            <p:extLst>
              <p:ext uri="{D42A27DB-BD31-4B8C-83A1-F6EECF244321}">
                <p14:modId xmlns:p14="http://schemas.microsoft.com/office/powerpoint/2010/main" val="2673246558"/>
              </p:ext>
            </p:extLst>
          </p:nvPr>
        </p:nvGraphicFramePr>
        <p:xfrm>
          <a:off x="323528" y="1486999"/>
          <a:ext cx="8568952" cy="528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6513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a:t>
            </a:r>
            <a:r>
              <a:rPr lang="ro-RO" dirty="0" smtClean="0"/>
              <a:t>șa de evaluare</a:t>
            </a:r>
            <a:endParaRPr lang="en-US" dirty="0"/>
          </a:p>
        </p:txBody>
      </p:sp>
      <p:sp>
        <p:nvSpPr>
          <p:cNvPr id="3" name="Content Placeholder 2"/>
          <p:cNvSpPr>
            <a:spLocks noGrp="1"/>
          </p:cNvSpPr>
          <p:nvPr>
            <p:ph idx="1"/>
          </p:nvPr>
        </p:nvSpPr>
        <p:spPr>
          <a:xfrm>
            <a:off x="1619672" y="839190"/>
            <a:ext cx="6563072" cy="460648"/>
          </a:xfrm>
        </p:spPr>
        <p:txBody>
          <a:bodyPr/>
          <a:lstStyle/>
          <a:p>
            <a:r>
              <a:rPr lang="en-US" b="1" dirty="0">
                <a:solidFill>
                  <a:srgbClr val="FF0000"/>
                </a:solidFill>
              </a:rPr>
              <a:t>2. The project proposal (60%) </a:t>
            </a:r>
          </a:p>
        </p:txBody>
      </p:sp>
      <p:graphicFrame>
        <p:nvGraphicFramePr>
          <p:cNvPr id="5" name="Diagram 4"/>
          <p:cNvGraphicFramePr/>
          <p:nvPr>
            <p:extLst>
              <p:ext uri="{D42A27DB-BD31-4B8C-83A1-F6EECF244321}">
                <p14:modId xmlns:p14="http://schemas.microsoft.com/office/powerpoint/2010/main" val="2222790074"/>
              </p:ext>
            </p:extLst>
          </p:nvPr>
        </p:nvGraphicFramePr>
        <p:xfrm>
          <a:off x="107504" y="1299838"/>
          <a:ext cx="8784976" cy="5471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994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ko-KR" dirty="0" smtClean="0"/>
              <a:t> </a:t>
            </a:r>
            <a:r>
              <a:rPr lang="ro-RO" altLang="ko-KR" dirty="0" smtClean="0"/>
              <a:t>Scop</a:t>
            </a:r>
            <a:endParaRPr lang="ko-KR" altLang="en-US" dirty="0"/>
          </a:p>
        </p:txBody>
      </p:sp>
      <p:sp>
        <p:nvSpPr>
          <p:cNvPr id="6" name="Content Placeholder 5"/>
          <p:cNvSpPr>
            <a:spLocks noGrp="1"/>
          </p:cNvSpPr>
          <p:nvPr>
            <p:ph idx="1"/>
          </p:nvPr>
        </p:nvSpPr>
        <p:spPr>
          <a:xfrm>
            <a:off x="143508" y="908720"/>
            <a:ext cx="8856984" cy="1368152"/>
          </a:xfrm>
        </p:spPr>
        <p:txBody>
          <a:bodyPr/>
          <a:lstStyle/>
          <a:p>
            <a:pPr lvl="0" algn="just"/>
            <a:r>
              <a:rPr lang="ro-RO" altLang="ko-KR" b="1" dirty="0" smtClean="0"/>
              <a:t>Activitatea de informare are scopul identificării și comunicării principalelor surse de finanțare, interne și externe, pe domeniul Bioeconomie, din perspectiva creșterii gradului de aplicare pentru proiecte în cadrul Universității Dunărea de Jos din Galați.</a:t>
            </a:r>
            <a:endParaRPr lang="en-US" altLang="ko-KR" b="1" dirty="0">
              <a:solidFill>
                <a:schemeClr val="tx1">
                  <a:lumMod val="75000"/>
                  <a:lumOff val="25000"/>
                </a:schemeClr>
              </a:solidFill>
              <a:latin typeface="Arial" pitchFamily="34" charset="0"/>
              <a:cs typeface="Arial" pitchFamily="34" charset="0"/>
            </a:endParaRPr>
          </a:p>
        </p:txBody>
      </p:sp>
      <p:sp>
        <p:nvSpPr>
          <p:cNvPr id="8" name="Title 3"/>
          <p:cNvSpPr txBox="1">
            <a:spLocks/>
          </p:cNvSpPr>
          <p:nvPr/>
        </p:nvSpPr>
        <p:spPr>
          <a:xfrm>
            <a:off x="20427" y="2492896"/>
            <a:ext cx="9144000" cy="1069514"/>
          </a:xfrm>
          <a:prstGeom prst="rect">
            <a:avLst/>
          </a:prstGeom>
        </p:spPr>
        <p:txBody>
          <a:bodyPr anchor="ctr"/>
          <a:lstStyle>
            <a:lvl1pPr algn="l" defTabSz="914400" rtl="0" eaLnBrk="1" latinLnBrk="1" hangingPunct="1">
              <a:spcBef>
                <a:spcPct val="0"/>
              </a:spcBef>
              <a:buNone/>
              <a:defRPr sz="4000" b="1" kern="1200" baseline="0">
                <a:solidFill>
                  <a:schemeClr val="tx1">
                    <a:lumMod val="75000"/>
                    <a:lumOff val="25000"/>
                  </a:schemeClr>
                </a:solidFill>
                <a:latin typeface="Arial" pitchFamily="34" charset="0"/>
                <a:ea typeface="+mj-ea"/>
                <a:cs typeface="Arial" pitchFamily="34" charset="0"/>
              </a:defRPr>
            </a:lvl1pPr>
          </a:lstStyle>
          <a:p>
            <a:r>
              <a:rPr lang="en-US" altLang="ko-KR" dirty="0" smtClean="0"/>
              <a:t> </a:t>
            </a:r>
            <a:r>
              <a:rPr lang="ro-RO" altLang="ko-KR" dirty="0" smtClean="0"/>
              <a:t>Surse</a:t>
            </a:r>
            <a:endParaRPr lang="ko-KR" altLang="en-US" dirty="0"/>
          </a:p>
        </p:txBody>
      </p:sp>
      <p:sp>
        <p:nvSpPr>
          <p:cNvPr id="3" name="Rectangle 2"/>
          <p:cNvSpPr/>
          <p:nvPr/>
        </p:nvSpPr>
        <p:spPr>
          <a:xfrm>
            <a:off x="173473" y="3505721"/>
            <a:ext cx="3952749" cy="523220"/>
          </a:xfrm>
          <a:prstGeom prst="rect">
            <a:avLst/>
          </a:prstGeom>
        </p:spPr>
        <p:txBody>
          <a:bodyPr wrap="none">
            <a:spAutoFit/>
          </a:bodyPr>
          <a:lstStyle/>
          <a:p>
            <a:r>
              <a:rPr lang="en-US" sz="2800" dirty="0">
                <a:hlinkClick r:id="rId2"/>
              </a:rPr>
              <a:t>https://uefiscdi.gov.ro</a:t>
            </a:r>
            <a:r>
              <a:rPr lang="en-US" sz="2800" dirty="0" smtClean="0">
                <a:hlinkClick r:id="rId2"/>
              </a:rPr>
              <a:t>/</a:t>
            </a:r>
            <a:r>
              <a:rPr lang="ro-RO" sz="2800" dirty="0" smtClean="0"/>
              <a:t> </a:t>
            </a:r>
            <a:endParaRPr lang="en-US" sz="2800" dirty="0"/>
          </a:p>
        </p:txBody>
      </p:sp>
      <p:sp>
        <p:nvSpPr>
          <p:cNvPr id="5" name="Rectangle 4"/>
          <p:cNvSpPr/>
          <p:nvPr/>
        </p:nvSpPr>
        <p:spPr>
          <a:xfrm>
            <a:off x="153497" y="4205903"/>
            <a:ext cx="7378943" cy="523220"/>
          </a:xfrm>
          <a:prstGeom prst="rect">
            <a:avLst/>
          </a:prstGeom>
        </p:spPr>
        <p:txBody>
          <a:bodyPr wrap="none">
            <a:spAutoFit/>
          </a:bodyPr>
          <a:lstStyle/>
          <a:p>
            <a:r>
              <a:rPr lang="en-US" sz="2800" dirty="0">
                <a:hlinkClick r:id="rId3"/>
              </a:rPr>
              <a:t>http://susfood-db-era.net/main/node/29334</a:t>
            </a:r>
            <a:endParaRPr lang="en-US" sz="2800" dirty="0"/>
          </a:p>
        </p:txBody>
      </p:sp>
    </p:spTree>
    <p:extLst>
      <p:ext uri="{BB962C8B-B14F-4D97-AF65-F5344CB8AC3E}">
        <p14:creationId xmlns:p14="http://schemas.microsoft.com/office/powerpoint/2010/main" val="891763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24" name="Rectangle 23"/>
          <p:cNvSpPr/>
          <p:nvPr/>
        </p:nvSpPr>
        <p:spPr>
          <a:xfrm>
            <a:off x="1619672" y="861876"/>
            <a:ext cx="2081019" cy="369332"/>
          </a:xfrm>
          <a:prstGeom prst="rect">
            <a:avLst/>
          </a:prstGeom>
        </p:spPr>
        <p:txBody>
          <a:bodyPr wrap="none">
            <a:spAutoFit/>
          </a:bodyPr>
          <a:lstStyle/>
          <a:p>
            <a:r>
              <a:rPr lang="en-US" b="1" dirty="0"/>
              <a:t>The rating scale: </a:t>
            </a:r>
          </a:p>
        </p:txBody>
      </p:sp>
      <p:graphicFrame>
        <p:nvGraphicFramePr>
          <p:cNvPr id="3" name="Table 2"/>
          <p:cNvGraphicFramePr>
            <a:graphicFrameLocks noGrp="1"/>
          </p:cNvGraphicFramePr>
          <p:nvPr>
            <p:extLst>
              <p:ext uri="{D42A27DB-BD31-4B8C-83A1-F6EECF244321}">
                <p14:modId xmlns:p14="http://schemas.microsoft.com/office/powerpoint/2010/main" val="1953827058"/>
              </p:ext>
            </p:extLst>
          </p:nvPr>
        </p:nvGraphicFramePr>
        <p:xfrm>
          <a:off x="107504" y="1397000"/>
          <a:ext cx="9036497" cy="4114800"/>
        </p:xfrm>
        <a:graphic>
          <a:graphicData uri="http://schemas.openxmlformats.org/drawingml/2006/table">
            <a:tbl>
              <a:tblPr firstRow="1" bandRow="1">
                <a:tableStyleId>{5C22544A-7EE6-4342-B048-85BDC9FD1C3A}</a:tableStyleId>
              </a:tblPr>
              <a:tblGrid>
                <a:gridCol w="675531"/>
                <a:gridCol w="1564924"/>
                <a:gridCol w="6796042"/>
              </a:tblGrid>
              <a:tr h="370840">
                <a:tc>
                  <a:txBody>
                    <a:bodyPr/>
                    <a:lstStyle/>
                    <a:p>
                      <a:r>
                        <a:rPr lang="ro-RO" sz="1600" b="1" dirty="0" smtClean="0"/>
                        <a:t>0</a:t>
                      </a:r>
                      <a:endParaRPr lang="en-US" sz="1600" b="1" dirty="0"/>
                    </a:p>
                  </a:txBody>
                  <a:tcPr/>
                </a:tc>
                <a:tc>
                  <a:txBody>
                    <a:bodyPr/>
                    <a:lstStyle/>
                    <a:p>
                      <a:r>
                        <a:rPr lang="en-US" sz="1600" b="1" dirty="0" smtClean="0"/>
                        <a:t>ABSENT </a:t>
                      </a:r>
                      <a:endParaRPr lang="en-US" sz="1600" b="1" dirty="0"/>
                    </a:p>
                  </a:txBody>
                  <a:tcPr/>
                </a:tc>
                <a:tc>
                  <a:txBody>
                    <a:bodyPr/>
                    <a:lstStyle/>
                    <a:p>
                      <a:pPr algn="just"/>
                      <a:r>
                        <a:rPr lang="en-US" dirty="0" smtClean="0"/>
                        <a:t>The project proposal does not address the analyzed </a:t>
                      </a:r>
                      <a:r>
                        <a:rPr lang="ro-RO" dirty="0" smtClean="0"/>
                        <a:t>          </a:t>
                      </a:r>
                      <a:r>
                        <a:rPr lang="en-US" dirty="0" smtClean="0"/>
                        <a:t>criterion or it cannot be assessed due to the lack or </a:t>
                      </a:r>
                      <a:r>
                        <a:rPr lang="ro-RO" dirty="0" smtClean="0"/>
                        <a:t>          </a:t>
                      </a:r>
                      <a:r>
                        <a:rPr lang="en-US" dirty="0" smtClean="0"/>
                        <a:t>incomplete information. </a:t>
                      </a:r>
                      <a:endParaRPr lang="en-US" dirty="0"/>
                    </a:p>
                  </a:txBody>
                  <a:tcPr/>
                </a:tc>
              </a:tr>
              <a:tr h="370840">
                <a:tc>
                  <a:txBody>
                    <a:bodyPr/>
                    <a:lstStyle/>
                    <a:p>
                      <a:r>
                        <a:rPr lang="ro-RO" sz="1600" b="1" dirty="0" smtClean="0"/>
                        <a:t>1</a:t>
                      </a:r>
                      <a:endParaRPr lang="en-US" sz="1600" b="1" dirty="0"/>
                    </a:p>
                  </a:txBody>
                  <a:tcPr/>
                </a:tc>
                <a:tc>
                  <a:txBody>
                    <a:bodyPr/>
                    <a:lstStyle/>
                    <a:p>
                      <a:r>
                        <a:rPr lang="en-US" sz="1600" b="1" dirty="0" smtClean="0"/>
                        <a:t>POOR </a:t>
                      </a:r>
                      <a:endParaRPr lang="en-US" sz="1600" b="1" dirty="0"/>
                    </a:p>
                  </a:txBody>
                  <a:tcPr/>
                </a:tc>
                <a:tc>
                  <a:txBody>
                    <a:bodyPr/>
                    <a:lstStyle/>
                    <a:p>
                      <a:pPr algn="just"/>
                      <a:r>
                        <a:rPr lang="en-US" dirty="0" smtClean="0"/>
                        <a:t>The proposal does not meet the criterion properly or there are serious inherent deficiencies. </a:t>
                      </a:r>
                      <a:endParaRPr lang="en-US" dirty="0"/>
                    </a:p>
                  </a:txBody>
                  <a:tcPr/>
                </a:tc>
              </a:tr>
              <a:tr h="370840">
                <a:tc>
                  <a:txBody>
                    <a:bodyPr/>
                    <a:lstStyle/>
                    <a:p>
                      <a:r>
                        <a:rPr lang="ro-RO" sz="1600" b="1" dirty="0" smtClean="0"/>
                        <a:t>2</a:t>
                      </a:r>
                      <a:endParaRPr lang="en-US" sz="1600" b="1" dirty="0"/>
                    </a:p>
                  </a:txBody>
                  <a:tcPr/>
                </a:tc>
                <a:tc>
                  <a:txBody>
                    <a:bodyPr/>
                    <a:lstStyle/>
                    <a:p>
                      <a:r>
                        <a:rPr lang="en-US" sz="1600" b="1" dirty="0" smtClean="0"/>
                        <a:t>SATISFYING </a:t>
                      </a:r>
                      <a:endParaRPr lang="en-US" sz="1600" b="1" dirty="0"/>
                    </a:p>
                  </a:txBody>
                  <a:tcPr/>
                </a:tc>
                <a:tc>
                  <a:txBody>
                    <a:bodyPr/>
                    <a:lstStyle/>
                    <a:p>
                      <a:pPr algn="just"/>
                      <a:r>
                        <a:rPr lang="en-US" dirty="0" smtClean="0"/>
                        <a:t>The project proposal broadly addresses the criterion, but there are significant deficiencies. </a:t>
                      </a:r>
                      <a:endParaRPr lang="en-US" dirty="0"/>
                    </a:p>
                  </a:txBody>
                  <a:tcPr/>
                </a:tc>
              </a:tr>
              <a:tr h="370840">
                <a:tc>
                  <a:txBody>
                    <a:bodyPr/>
                    <a:lstStyle/>
                    <a:p>
                      <a:r>
                        <a:rPr lang="ro-RO" sz="1600" b="1" dirty="0" smtClean="0"/>
                        <a:t>3</a:t>
                      </a:r>
                      <a:endParaRPr lang="en-US" sz="1600" b="1" dirty="0"/>
                    </a:p>
                  </a:txBody>
                  <a:tcPr/>
                </a:tc>
                <a:tc>
                  <a:txBody>
                    <a:bodyPr/>
                    <a:lstStyle/>
                    <a:p>
                      <a:r>
                        <a:rPr lang="en-US" sz="1600" b="1" dirty="0" smtClean="0"/>
                        <a:t>GOOD </a:t>
                      </a:r>
                      <a:endParaRPr lang="en-US" sz="1600" b="1" dirty="0"/>
                    </a:p>
                  </a:txBody>
                  <a:tcPr/>
                </a:tc>
                <a:tc>
                  <a:txBody>
                    <a:bodyPr/>
                    <a:lstStyle/>
                    <a:p>
                      <a:pPr algn="just"/>
                      <a:r>
                        <a:rPr lang="en-US" dirty="0" smtClean="0"/>
                        <a:t>The project proposal addresses the criterion well but </a:t>
                      </a:r>
                      <a:r>
                        <a:rPr lang="ro-RO" dirty="0" smtClean="0"/>
                        <a:t>             </a:t>
                      </a:r>
                      <a:r>
                        <a:rPr lang="en-US" dirty="0" smtClean="0"/>
                        <a:t>improvements are needed. </a:t>
                      </a:r>
                      <a:endParaRPr lang="en-US" dirty="0"/>
                    </a:p>
                  </a:txBody>
                  <a:tcPr/>
                </a:tc>
              </a:tr>
              <a:tr h="370840">
                <a:tc>
                  <a:txBody>
                    <a:bodyPr/>
                    <a:lstStyle/>
                    <a:p>
                      <a:r>
                        <a:rPr lang="ro-RO" sz="1600" b="1" dirty="0" smtClean="0"/>
                        <a:t>4</a:t>
                      </a:r>
                      <a:endParaRPr lang="en-US" sz="1600" b="1"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600" b="1" dirty="0" smtClean="0"/>
                        <a:t>VERY GOOD </a:t>
                      </a:r>
                    </a:p>
                    <a:p>
                      <a:endParaRPr lang="en-US" sz="1600" b="1" dirty="0"/>
                    </a:p>
                  </a:txBody>
                  <a:tcPr/>
                </a:tc>
                <a:tc>
                  <a:txBody>
                    <a:bodyPr/>
                    <a:lstStyle/>
                    <a:p>
                      <a:pPr algn="just"/>
                      <a:r>
                        <a:rPr lang="en-US" dirty="0" smtClean="0"/>
                        <a:t>The project proposal addresses the criterion very well, </a:t>
                      </a:r>
                      <a:r>
                        <a:rPr lang="ro-RO" dirty="0" smtClean="0"/>
                        <a:t>          </a:t>
                      </a:r>
                      <a:r>
                        <a:rPr lang="en-US" dirty="0" smtClean="0"/>
                        <a:t>although certain improvements are still possible. </a:t>
                      </a:r>
                      <a:endParaRPr lang="en-US" dirty="0"/>
                    </a:p>
                  </a:txBody>
                  <a:tcPr/>
                </a:tc>
              </a:tr>
              <a:tr h="370840">
                <a:tc>
                  <a:txBody>
                    <a:bodyPr/>
                    <a:lstStyle/>
                    <a:p>
                      <a:r>
                        <a:rPr lang="ro-RO" sz="1600" b="1" dirty="0" smtClean="0"/>
                        <a:t>5</a:t>
                      </a:r>
                      <a:endParaRPr lang="en-US" sz="1600" b="1" dirty="0"/>
                    </a:p>
                  </a:txBody>
                  <a:tcPr/>
                </a:tc>
                <a:tc>
                  <a:txBody>
                    <a:bodyPr/>
                    <a:lstStyle/>
                    <a:p>
                      <a:r>
                        <a:rPr lang="en-US" sz="1600" b="1" dirty="0" smtClean="0"/>
                        <a:t>EXCELLENT </a:t>
                      </a:r>
                      <a:endParaRPr lang="en-US" sz="1600" b="1" dirty="0"/>
                    </a:p>
                  </a:txBody>
                  <a:tcPr/>
                </a:tc>
                <a:tc>
                  <a:txBody>
                    <a:bodyPr/>
                    <a:lstStyle/>
                    <a:p>
                      <a:pPr algn="just"/>
                      <a:r>
                        <a:rPr lang="en-US" dirty="0" smtClean="0"/>
                        <a:t>The project proposal successfully addresses all the relevant </a:t>
                      </a:r>
                      <a:r>
                        <a:rPr lang="ro-RO" dirty="0" smtClean="0"/>
                        <a:t>    </a:t>
                      </a:r>
                      <a:r>
                        <a:rPr lang="en-US" dirty="0" smtClean="0"/>
                        <a:t>aspects of the criterion, there may be minor shortcomings. </a:t>
                      </a:r>
                      <a:endParaRPr lang="en-US" dirty="0"/>
                    </a:p>
                  </a:txBody>
                  <a:tcPr/>
                </a:tc>
              </a:tr>
            </a:tbl>
          </a:graphicData>
        </a:graphic>
      </p:graphicFrame>
      <p:sp>
        <p:nvSpPr>
          <p:cNvPr id="4" name="Rectangle 3"/>
          <p:cNvSpPr/>
          <p:nvPr/>
        </p:nvSpPr>
        <p:spPr>
          <a:xfrm>
            <a:off x="1475656" y="5677592"/>
            <a:ext cx="7560840" cy="923330"/>
          </a:xfrm>
          <a:prstGeom prst="rect">
            <a:avLst/>
          </a:prstGeom>
        </p:spPr>
        <p:txBody>
          <a:bodyPr wrap="square">
            <a:spAutoFit/>
          </a:bodyPr>
          <a:lstStyle/>
          <a:p>
            <a:pPr algn="just"/>
            <a:r>
              <a:rPr lang="en-US" b="1" dirty="0">
                <a:solidFill>
                  <a:srgbClr val="FF0000"/>
                </a:solidFill>
              </a:rPr>
              <a:t>The final score will be calculated as a sum of the scores for each </a:t>
            </a:r>
            <a:r>
              <a:rPr lang="ro-RO" b="1" dirty="0" smtClean="0">
                <a:solidFill>
                  <a:srgbClr val="FF0000"/>
                </a:solidFill>
              </a:rPr>
              <a:t>  </a:t>
            </a:r>
            <a:r>
              <a:rPr lang="en-US" b="1" dirty="0" smtClean="0">
                <a:solidFill>
                  <a:srgbClr val="FF0000"/>
                </a:solidFill>
              </a:rPr>
              <a:t>of </a:t>
            </a:r>
            <a:r>
              <a:rPr lang="en-US" b="1" dirty="0">
                <a:solidFill>
                  <a:srgbClr val="FF0000"/>
                </a:solidFill>
              </a:rPr>
              <a:t>the two criteria multiplied by the corresponding percentage and multiplied by 20 (maximum final score 100). </a:t>
            </a:r>
          </a:p>
        </p:txBody>
      </p:sp>
    </p:spTree>
    <p:extLst>
      <p:ext uri="{BB962C8B-B14F-4D97-AF65-F5344CB8AC3E}">
        <p14:creationId xmlns:p14="http://schemas.microsoft.com/office/powerpoint/2010/main" val="1698783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dirty="0" smtClean="0"/>
              <a:t>Standarde minimale pentru directorul de proiect</a:t>
            </a:r>
            <a:endParaRPr lang="en-US" sz="2400" dirty="0"/>
          </a:p>
        </p:txBody>
      </p:sp>
      <p:sp>
        <p:nvSpPr>
          <p:cNvPr id="4" name="Content Placeholder 3"/>
          <p:cNvSpPr>
            <a:spLocks noGrp="1"/>
          </p:cNvSpPr>
          <p:nvPr>
            <p:ph idx="10"/>
          </p:nvPr>
        </p:nvSpPr>
        <p:spPr>
          <a:xfrm>
            <a:off x="395536" y="1340768"/>
            <a:ext cx="8352928" cy="4147865"/>
          </a:xfrm>
        </p:spPr>
        <p:txBody>
          <a:bodyPr/>
          <a:lstStyle/>
          <a:p>
            <a:pPr marL="342900" indent="-342900" algn="just">
              <a:buAutoNum type="alphaUcPeriod"/>
            </a:pPr>
            <a:r>
              <a:rPr lang="en-US" sz="1800" dirty="0" smtClean="0"/>
              <a:t>Web </a:t>
            </a:r>
            <a:r>
              <a:rPr lang="en-US" sz="1800" dirty="0"/>
              <a:t>of Science - </a:t>
            </a:r>
            <a:r>
              <a:rPr lang="en-US" sz="1800" b="1" dirty="0" err="1"/>
              <a:t>Pentru</a:t>
            </a:r>
            <a:r>
              <a:rPr lang="en-US" sz="1800" b="1" dirty="0"/>
              <a:t> </a:t>
            </a:r>
            <a:r>
              <a:rPr lang="en-US" sz="1800" b="1" dirty="0" err="1"/>
              <a:t>domeniile</a:t>
            </a:r>
            <a:r>
              <a:rPr lang="en-US" sz="1800" b="1" dirty="0"/>
              <a:t> </a:t>
            </a:r>
            <a:r>
              <a:rPr lang="en-US" sz="1800" b="1" dirty="0" err="1"/>
              <a:t>principale</a:t>
            </a:r>
            <a:r>
              <a:rPr lang="en-US" sz="1800" b="1" dirty="0"/>
              <a:t> D1-D12 </a:t>
            </a:r>
            <a:r>
              <a:rPr lang="en-US" sz="1800" dirty="0"/>
              <a:t>- </a:t>
            </a:r>
            <a:r>
              <a:rPr lang="en-US" sz="1800" b="1" dirty="0" smtClean="0">
                <a:solidFill>
                  <a:srgbClr val="FF0000"/>
                </a:solidFill>
              </a:rPr>
              <a:t>MIN. 2 </a:t>
            </a:r>
            <a:r>
              <a:rPr lang="ro-RO" sz="1800" b="1" dirty="0" smtClean="0">
                <a:solidFill>
                  <a:srgbClr val="FF0000"/>
                </a:solidFill>
              </a:rPr>
              <a:t>       </a:t>
            </a:r>
            <a:r>
              <a:rPr lang="en-US" sz="1800" b="1" dirty="0" smtClean="0">
                <a:solidFill>
                  <a:srgbClr val="FF0000"/>
                </a:solidFill>
              </a:rPr>
              <a:t>PUBLICAŢII, IN EXTENSO</a:t>
            </a:r>
            <a:r>
              <a:rPr lang="en-US" sz="1800" dirty="0" smtClean="0"/>
              <a:t>, </a:t>
            </a:r>
            <a:r>
              <a:rPr lang="en-US" sz="1800" dirty="0" err="1"/>
              <a:t>în</a:t>
            </a:r>
            <a:r>
              <a:rPr lang="en-US" sz="1800" dirty="0"/>
              <a:t> </a:t>
            </a:r>
            <a:r>
              <a:rPr lang="en-US" sz="1800" dirty="0" err="1"/>
              <a:t>domeniul</a:t>
            </a:r>
            <a:r>
              <a:rPr lang="en-US" sz="1800" dirty="0"/>
              <a:t> </a:t>
            </a:r>
            <a:r>
              <a:rPr lang="en-US" sz="1800" dirty="0" err="1"/>
              <a:t>propunerii</a:t>
            </a:r>
            <a:r>
              <a:rPr lang="en-US" sz="1800" dirty="0"/>
              <a:t> de </a:t>
            </a:r>
            <a:r>
              <a:rPr lang="en-US" sz="1800" dirty="0" err="1"/>
              <a:t>proiect</a:t>
            </a:r>
            <a:r>
              <a:rPr lang="en-US" sz="1800" dirty="0"/>
              <a:t>, </a:t>
            </a:r>
            <a:r>
              <a:rPr lang="en-US" sz="1800" dirty="0" err="1"/>
              <a:t>apǎrute</a:t>
            </a:r>
            <a:r>
              <a:rPr lang="en-US" sz="1800" dirty="0"/>
              <a:t> </a:t>
            </a:r>
            <a:r>
              <a:rPr lang="ro-RO" sz="1800" dirty="0" smtClean="0"/>
              <a:t>  </a:t>
            </a:r>
            <a:r>
              <a:rPr lang="en-US" sz="1800" b="1" dirty="0" smtClean="0">
                <a:solidFill>
                  <a:srgbClr val="00B0F0"/>
                </a:solidFill>
              </a:rPr>
              <a:t>ÎN REVISTE SITUATE ÎN TOP 50%, </a:t>
            </a:r>
            <a:r>
              <a:rPr lang="en-US" sz="1800" b="1" dirty="0" smtClean="0">
                <a:solidFill>
                  <a:srgbClr val="FF0000"/>
                </a:solidFill>
              </a:rPr>
              <a:t>ZONA ROŞIE </a:t>
            </a:r>
            <a:r>
              <a:rPr lang="en-US" sz="1800" b="1" dirty="0" smtClean="0">
                <a:solidFill>
                  <a:schemeClr val="tx1"/>
                </a:solidFill>
              </a:rPr>
              <a:t>ŞI</a:t>
            </a:r>
            <a:r>
              <a:rPr lang="en-US" sz="1800" b="1" dirty="0" smtClean="0">
                <a:solidFill>
                  <a:srgbClr val="FF0000"/>
                </a:solidFill>
              </a:rPr>
              <a:t> </a:t>
            </a:r>
            <a:r>
              <a:rPr lang="en-US" sz="1800" b="1" dirty="0" smtClean="0">
                <a:solidFill>
                  <a:srgbClr val="FFC000"/>
                </a:solidFill>
              </a:rPr>
              <a:t>GALBENĂ</a:t>
            </a:r>
            <a:r>
              <a:rPr lang="en-US" sz="1800" dirty="0" smtClean="0"/>
              <a:t>, </a:t>
            </a:r>
            <a:r>
              <a:rPr lang="en-US" sz="1800" dirty="0" err="1"/>
              <a:t>după</a:t>
            </a:r>
            <a:r>
              <a:rPr lang="en-US" sz="1800" dirty="0"/>
              <a:t> </a:t>
            </a:r>
            <a:r>
              <a:rPr lang="ro-RO" sz="1800" dirty="0" smtClean="0"/>
              <a:t>    </a:t>
            </a:r>
            <a:r>
              <a:rPr lang="en-US" sz="1800" b="1" dirty="0" err="1" smtClean="0"/>
              <a:t>obţinerea</a:t>
            </a:r>
            <a:r>
              <a:rPr lang="en-US" sz="1800" b="1" dirty="0" smtClean="0"/>
              <a:t> </a:t>
            </a:r>
            <a:r>
              <a:rPr lang="en-US" sz="1800" b="1" dirty="0" err="1"/>
              <a:t>titlului</a:t>
            </a:r>
            <a:r>
              <a:rPr lang="en-US" sz="1800" b="1" dirty="0"/>
              <a:t> de doctor</a:t>
            </a:r>
            <a:r>
              <a:rPr lang="en-US" sz="1800" dirty="0"/>
              <a:t>. </a:t>
            </a:r>
            <a:endParaRPr lang="ro-RO" sz="1800" dirty="0" smtClean="0"/>
          </a:p>
          <a:p>
            <a:pPr algn="just"/>
            <a:r>
              <a:rPr lang="en-US" sz="1800" dirty="0" err="1" smtClean="0"/>
              <a:t>Clasamentul</a:t>
            </a:r>
            <a:r>
              <a:rPr lang="en-US" sz="1800" dirty="0" smtClean="0"/>
              <a:t> </a:t>
            </a:r>
            <a:r>
              <a:rPr lang="en-US" sz="1800" dirty="0" err="1"/>
              <a:t>revistelor</a:t>
            </a:r>
            <a:r>
              <a:rPr lang="en-US" sz="1800" dirty="0"/>
              <a:t> </a:t>
            </a:r>
            <a:r>
              <a:rPr lang="en-US" sz="1800" dirty="0" err="1"/>
              <a:t>este</a:t>
            </a:r>
            <a:r>
              <a:rPr lang="en-US" sz="1800" dirty="0"/>
              <a:t> </a:t>
            </a:r>
            <a:r>
              <a:rPr lang="en-US" sz="1800" dirty="0" err="1"/>
              <a:t>realizat</a:t>
            </a:r>
            <a:r>
              <a:rPr lang="en-US" sz="1800" dirty="0"/>
              <a:t> </a:t>
            </a:r>
            <a:r>
              <a:rPr lang="en-US" sz="1800" dirty="0" err="1"/>
              <a:t>în</a:t>
            </a:r>
            <a:r>
              <a:rPr lang="en-US" sz="1800" dirty="0"/>
              <a:t> </a:t>
            </a:r>
            <a:r>
              <a:rPr lang="en-US" sz="1800" dirty="0" err="1"/>
              <a:t>funcție</a:t>
            </a:r>
            <a:r>
              <a:rPr lang="en-US" sz="1800" dirty="0"/>
              <a:t> de </a:t>
            </a:r>
            <a:r>
              <a:rPr lang="en-US" sz="1800" dirty="0" err="1"/>
              <a:t>valorile</a:t>
            </a:r>
            <a:r>
              <a:rPr lang="en-US" sz="1800" dirty="0"/>
              <a:t> </a:t>
            </a:r>
            <a:r>
              <a:rPr lang="en-US" sz="1800" dirty="0" err="1"/>
              <a:t>nenule</a:t>
            </a:r>
            <a:r>
              <a:rPr lang="en-US" sz="1800" dirty="0"/>
              <a:t> ale </a:t>
            </a:r>
            <a:r>
              <a:rPr lang="ro-RO" sz="1800" dirty="0" smtClean="0"/>
              <a:t>          </a:t>
            </a:r>
            <a:r>
              <a:rPr lang="en-US" sz="1800" dirty="0" err="1" smtClean="0"/>
              <a:t>factorului</a:t>
            </a:r>
            <a:r>
              <a:rPr lang="en-US" sz="1800" dirty="0" smtClean="0"/>
              <a:t> </a:t>
            </a:r>
            <a:r>
              <a:rPr lang="en-US" sz="1800" dirty="0"/>
              <a:t>de impact </a:t>
            </a:r>
            <a:r>
              <a:rPr lang="en-US" sz="1800" dirty="0" err="1"/>
              <a:t>sau</a:t>
            </a:r>
            <a:r>
              <a:rPr lang="en-US" sz="1800" dirty="0"/>
              <a:t> </a:t>
            </a:r>
            <a:r>
              <a:rPr lang="en-US" sz="1800" dirty="0" err="1"/>
              <a:t>scorului</a:t>
            </a:r>
            <a:r>
              <a:rPr lang="en-US" sz="1800" dirty="0"/>
              <a:t> de </a:t>
            </a:r>
            <a:r>
              <a:rPr lang="en-US" sz="1800" dirty="0" err="1"/>
              <a:t>influenţă</a:t>
            </a:r>
            <a:r>
              <a:rPr lang="en-US" sz="1800" dirty="0"/>
              <a:t> (AIS), calculate de </a:t>
            </a:r>
            <a:r>
              <a:rPr lang="en-US" sz="1800" dirty="0" err="1"/>
              <a:t>Clarivate</a:t>
            </a:r>
            <a:r>
              <a:rPr lang="en-US" sz="1800" dirty="0"/>
              <a:t> </a:t>
            </a:r>
            <a:r>
              <a:rPr lang="ro-RO" sz="1800" dirty="0" smtClean="0"/>
              <a:t> </a:t>
            </a:r>
            <a:r>
              <a:rPr lang="en-US" sz="1800" dirty="0" smtClean="0"/>
              <a:t>Analytics </a:t>
            </a:r>
            <a:r>
              <a:rPr lang="en-US" sz="1800" dirty="0" err="1"/>
              <a:t>şi</a:t>
            </a:r>
            <a:r>
              <a:rPr lang="en-US" sz="1800" dirty="0"/>
              <a:t> </a:t>
            </a:r>
            <a:r>
              <a:rPr lang="en-US" sz="1800" dirty="0" err="1"/>
              <a:t>publicate</a:t>
            </a:r>
            <a:r>
              <a:rPr lang="en-US" sz="1800" dirty="0"/>
              <a:t> </a:t>
            </a:r>
            <a:r>
              <a:rPr lang="en-US" sz="1800" dirty="0" err="1"/>
              <a:t>în</a:t>
            </a:r>
            <a:r>
              <a:rPr lang="en-US" sz="1800" dirty="0"/>
              <a:t> Journal Citation Reports, </a:t>
            </a:r>
            <a:r>
              <a:rPr lang="en-US" sz="1800" dirty="0" err="1"/>
              <a:t>ediţia</a:t>
            </a:r>
            <a:r>
              <a:rPr lang="en-US" sz="1800" dirty="0"/>
              <a:t> </a:t>
            </a:r>
            <a:r>
              <a:rPr lang="en-US" sz="1800" dirty="0" err="1"/>
              <a:t>iunie</a:t>
            </a:r>
            <a:r>
              <a:rPr lang="en-US" sz="1800" dirty="0"/>
              <a:t> 2019. </a:t>
            </a:r>
            <a:endParaRPr lang="ro-RO" sz="1800" dirty="0" smtClean="0"/>
          </a:p>
          <a:p>
            <a:pPr algn="just"/>
            <a:r>
              <a:rPr lang="en-US" sz="1800" dirty="0" smtClean="0"/>
              <a:t>Se </a:t>
            </a:r>
            <a:r>
              <a:rPr lang="en-US" sz="1800" dirty="0" err="1"/>
              <a:t>ia</a:t>
            </a:r>
            <a:r>
              <a:rPr lang="en-US" sz="1800" dirty="0"/>
              <a:t> </a:t>
            </a:r>
            <a:r>
              <a:rPr lang="en-US" sz="1800" dirty="0" err="1"/>
              <a:t>în</a:t>
            </a:r>
            <a:r>
              <a:rPr lang="en-US" sz="1800" dirty="0"/>
              <a:t> </a:t>
            </a:r>
            <a:r>
              <a:rPr lang="en-US" sz="1800" dirty="0" err="1"/>
              <a:t>calcul</a:t>
            </a:r>
            <a:r>
              <a:rPr lang="en-US" sz="1800" dirty="0"/>
              <a:t> </a:t>
            </a:r>
            <a:r>
              <a:rPr lang="en-US" sz="1800" dirty="0" err="1"/>
              <a:t>încadrarea</a:t>
            </a:r>
            <a:r>
              <a:rPr lang="en-US" sz="1800" dirty="0"/>
              <a:t> </a:t>
            </a:r>
            <a:r>
              <a:rPr lang="en-US" sz="1800" dirty="0" err="1"/>
              <a:t>cea</a:t>
            </a:r>
            <a:r>
              <a:rPr lang="en-US" sz="1800" dirty="0"/>
              <a:t> </a:t>
            </a:r>
            <a:r>
              <a:rPr lang="en-US" sz="1800" dirty="0" err="1"/>
              <a:t>mai</a:t>
            </a:r>
            <a:r>
              <a:rPr lang="en-US" sz="1800" dirty="0"/>
              <a:t> </a:t>
            </a:r>
            <a:r>
              <a:rPr lang="en-US" sz="1800" dirty="0" err="1"/>
              <a:t>favorabilă</a:t>
            </a:r>
            <a:r>
              <a:rPr lang="en-US" sz="1800" dirty="0"/>
              <a:t> </a:t>
            </a:r>
            <a:r>
              <a:rPr lang="en-US" sz="1800" dirty="0" err="1"/>
              <a:t>pentru</a:t>
            </a:r>
            <a:r>
              <a:rPr lang="en-US" sz="1800" dirty="0"/>
              <a:t> </a:t>
            </a:r>
            <a:r>
              <a:rPr lang="en-US" sz="1800" dirty="0" err="1"/>
              <a:t>directorul</a:t>
            </a:r>
            <a:r>
              <a:rPr lang="en-US" sz="1800" dirty="0"/>
              <a:t> de </a:t>
            </a:r>
            <a:r>
              <a:rPr lang="en-US" sz="1800" dirty="0" err="1"/>
              <a:t>proiect</a:t>
            </a:r>
            <a:r>
              <a:rPr lang="en-US" sz="1800" dirty="0"/>
              <a:t>. </a:t>
            </a:r>
            <a:endParaRPr lang="ro-RO" sz="1800" dirty="0" smtClean="0"/>
          </a:p>
          <a:p>
            <a:pPr algn="just"/>
            <a:r>
              <a:rPr lang="en-US" sz="1800" dirty="0" err="1" smtClean="0"/>
              <a:t>Lista</a:t>
            </a:r>
            <a:r>
              <a:rPr lang="en-US" sz="1800" dirty="0" smtClean="0"/>
              <a:t> </a:t>
            </a:r>
            <a:r>
              <a:rPr lang="en-US" sz="1800" dirty="0" err="1"/>
              <a:t>revistelor</a:t>
            </a:r>
            <a:r>
              <a:rPr lang="en-US" sz="1800" dirty="0"/>
              <a:t> </a:t>
            </a:r>
            <a:r>
              <a:rPr lang="en-US" sz="1800" dirty="0" err="1"/>
              <a:t>încadrate</a:t>
            </a:r>
            <a:r>
              <a:rPr lang="en-US" sz="1800" dirty="0"/>
              <a:t> </a:t>
            </a:r>
            <a:r>
              <a:rPr lang="en-US" sz="1800" dirty="0" err="1"/>
              <a:t>pe</a:t>
            </a:r>
            <a:r>
              <a:rPr lang="en-US" sz="1800" dirty="0"/>
              <a:t> </a:t>
            </a:r>
            <a:r>
              <a:rPr lang="en-US" sz="1800" dirty="0" err="1"/>
              <a:t>subdomenii</a:t>
            </a:r>
            <a:r>
              <a:rPr lang="en-US" sz="1800" dirty="0"/>
              <a:t>, </a:t>
            </a:r>
            <a:r>
              <a:rPr lang="en-US" sz="1800" dirty="0" err="1"/>
              <a:t>ordonate</a:t>
            </a:r>
            <a:r>
              <a:rPr lang="en-US" sz="1800" dirty="0"/>
              <a:t> </a:t>
            </a:r>
            <a:r>
              <a:rPr lang="en-US" sz="1800" dirty="0" err="1"/>
              <a:t>descrescător</a:t>
            </a:r>
            <a:r>
              <a:rPr lang="en-US" sz="1800" dirty="0"/>
              <a:t> </a:t>
            </a:r>
            <a:r>
              <a:rPr lang="en-US" sz="1800" dirty="0" err="1"/>
              <a:t>în</a:t>
            </a:r>
            <a:r>
              <a:rPr lang="en-US" sz="1800" dirty="0"/>
              <a:t> </a:t>
            </a:r>
            <a:r>
              <a:rPr lang="en-US" sz="1800" dirty="0" err="1"/>
              <a:t>functie</a:t>
            </a:r>
            <a:r>
              <a:rPr lang="en-US" sz="1800" dirty="0"/>
              <a:t> </a:t>
            </a:r>
            <a:r>
              <a:rPr lang="ro-RO" sz="1800" dirty="0" smtClean="0"/>
              <a:t> </a:t>
            </a:r>
            <a:r>
              <a:rPr lang="en-US" sz="1800" dirty="0" smtClean="0"/>
              <a:t>de </a:t>
            </a:r>
            <a:r>
              <a:rPr lang="en-US" sz="1800" dirty="0" err="1"/>
              <a:t>factorul</a:t>
            </a:r>
            <a:r>
              <a:rPr lang="en-US" sz="1800" dirty="0"/>
              <a:t> </a:t>
            </a:r>
            <a:r>
              <a:rPr lang="en-US" sz="1800" dirty="0" err="1"/>
              <a:t>nenul</a:t>
            </a:r>
            <a:r>
              <a:rPr lang="en-US" sz="1800" dirty="0"/>
              <a:t> de impact (IF): </a:t>
            </a:r>
            <a:endParaRPr lang="ro-RO" sz="1800" dirty="0" smtClean="0"/>
          </a:p>
          <a:p>
            <a:pPr algn="just"/>
            <a:r>
              <a:rPr lang="en-US" sz="1800" dirty="0" smtClean="0">
                <a:hlinkClick r:id="rId2"/>
              </a:rPr>
              <a:t>https</a:t>
            </a:r>
            <a:r>
              <a:rPr lang="en-US" sz="1800" dirty="0">
                <a:hlinkClick r:id="rId2"/>
              </a:rPr>
              <a:t>://</a:t>
            </a:r>
            <a:r>
              <a:rPr lang="en-US" sz="1800" dirty="0" smtClean="0">
                <a:hlinkClick r:id="rId2"/>
              </a:rPr>
              <a:t>www.uefiscdi.ro/resource-822257</a:t>
            </a:r>
            <a:endParaRPr lang="ro-RO" sz="1800" dirty="0" smtClean="0"/>
          </a:p>
          <a:p>
            <a:pPr algn="just"/>
            <a:r>
              <a:rPr lang="en-US" sz="1800" dirty="0" err="1" smtClean="0"/>
              <a:t>Lista</a:t>
            </a:r>
            <a:r>
              <a:rPr lang="en-US" sz="1800" dirty="0" smtClean="0"/>
              <a:t> </a:t>
            </a:r>
            <a:r>
              <a:rPr lang="en-US" sz="1800" dirty="0" err="1"/>
              <a:t>revistelor</a:t>
            </a:r>
            <a:r>
              <a:rPr lang="en-US" sz="1800" dirty="0"/>
              <a:t> </a:t>
            </a:r>
            <a:r>
              <a:rPr lang="en-US" sz="1800" dirty="0" err="1"/>
              <a:t>încadrate</a:t>
            </a:r>
            <a:r>
              <a:rPr lang="en-US" sz="1800" dirty="0"/>
              <a:t> </a:t>
            </a:r>
            <a:r>
              <a:rPr lang="en-US" sz="1800" dirty="0" err="1"/>
              <a:t>pe</a:t>
            </a:r>
            <a:r>
              <a:rPr lang="en-US" sz="1800" dirty="0"/>
              <a:t> </a:t>
            </a:r>
            <a:r>
              <a:rPr lang="en-US" sz="1800" dirty="0" err="1"/>
              <a:t>subdomenii</a:t>
            </a:r>
            <a:r>
              <a:rPr lang="en-US" sz="1800" dirty="0"/>
              <a:t>, </a:t>
            </a:r>
            <a:r>
              <a:rPr lang="en-US" sz="1800" dirty="0" err="1"/>
              <a:t>ordonate</a:t>
            </a:r>
            <a:r>
              <a:rPr lang="en-US" sz="1800" dirty="0"/>
              <a:t> </a:t>
            </a:r>
            <a:r>
              <a:rPr lang="en-US" sz="1800" dirty="0" err="1"/>
              <a:t>descrescător</a:t>
            </a:r>
            <a:r>
              <a:rPr lang="en-US" sz="1800" dirty="0"/>
              <a:t> </a:t>
            </a:r>
            <a:r>
              <a:rPr lang="en-US" sz="1800" dirty="0" err="1"/>
              <a:t>în</a:t>
            </a:r>
            <a:r>
              <a:rPr lang="en-US" sz="1800" dirty="0"/>
              <a:t> </a:t>
            </a:r>
            <a:r>
              <a:rPr lang="en-US" sz="1800" dirty="0" err="1"/>
              <a:t>funcţie</a:t>
            </a:r>
            <a:r>
              <a:rPr lang="en-US" sz="1800" dirty="0"/>
              <a:t> </a:t>
            </a:r>
            <a:r>
              <a:rPr lang="ro-RO" sz="1800" dirty="0" smtClean="0"/>
              <a:t>  </a:t>
            </a:r>
            <a:r>
              <a:rPr lang="en-US" sz="1800" dirty="0" smtClean="0"/>
              <a:t>de </a:t>
            </a:r>
            <a:r>
              <a:rPr lang="en-US" sz="1800" dirty="0" err="1"/>
              <a:t>scorul</a:t>
            </a:r>
            <a:r>
              <a:rPr lang="en-US" sz="1800" dirty="0"/>
              <a:t> de </a:t>
            </a:r>
            <a:r>
              <a:rPr lang="en-US" sz="1800" dirty="0" err="1"/>
              <a:t>influenţă</a:t>
            </a:r>
            <a:r>
              <a:rPr lang="en-US" sz="1800" dirty="0"/>
              <a:t> (AIS): </a:t>
            </a:r>
            <a:endParaRPr lang="ro-RO" sz="1800" dirty="0" smtClean="0"/>
          </a:p>
          <a:p>
            <a:pPr algn="just"/>
            <a:r>
              <a:rPr lang="en-US" sz="1800" dirty="0" smtClean="0">
                <a:hlinkClick r:id="rId3"/>
              </a:rPr>
              <a:t>https</a:t>
            </a:r>
            <a:r>
              <a:rPr lang="en-US" sz="1800" dirty="0">
                <a:hlinkClick r:id="rId3"/>
              </a:rPr>
              <a:t>://</a:t>
            </a:r>
            <a:r>
              <a:rPr lang="en-US" sz="1800" dirty="0" smtClean="0">
                <a:hlinkClick r:id="rId3"/>
              </a:rPr>
              <a:t>www.uefiscdi.ro/resource-822254</a:t>
            </a:r>
            <a:r>
              <a:rPr lang="ro-RO" sz="1800" dirty="0" smtClean="0"/>
              <a:t> </a:t>
            </a:r>
            <a:r>
              <a:rPr lang="en-US" sz="1800" dirty="0" smtClean="0"/>
              <a:t> </a:t>
            </a:r>
            <a:endParaRPr lang="en-US" sz="1800" dirty="0"/>
          </a:p>
        </p:txBody>
      </p:sp>
    </p:spTree>
    <p:extLst>
      <p:ext uri="{BB962C8B-B14F-4D97-AF65-F5344CB8AC3E}">
        <p14:creationId xmlns:p14="http://schemas.microsoft.com/office/powerpoint/2010/main" val="2003042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P2 - Creșterea competitivității economiei românești prin CDI</a:t>
            </a:r>
            <a:endParaRPr lang="en-US" dirty="0"/>
          </a:p>
        </p:txBody>
      </p:sp>
      <p:sp>
        <p:nvSpPr>
          <p:cNvPr id="3" name="Content Placeholder 2"/>
          <p:cNvSpPr>
            <a:spLocks noGrp="1"/>
          </p:cNvSpPr>
          <p:nvPr>
            <p:ph idx="1"/>
          </p:nvPr>
        </p:nvSpPr>
        <p:spPr>
          <a:xfrm>
            <a:off x="1619672" y="1101461"/>
            <a:ext cx="6563072" cy="460648"/>
          </a:xfrm>
        </p:spPr>
        <p:txBody>
          <a:bodyPr/>
          <a:lstStyle/>
          <a:p>
            <a:r>
              <a:rPr lang="en-US" b="1" dirty="0" err="1" smtClean="0"/>
              <a:t>Obiective</a:t>
            </a:r>
            <a:r>
              <a:rPr lang="en-US" b="1" dirty="0" smtClean="0"/>
              <a:t> subprogram</a:t>
            </a:r>
            <a:endParaRPr lang="en-US" b="1" dirty="0"/>
          </a:p>
        </p:txBody>
      </p:sp>
      <p:graphicFrame>
        <p:nvGraphicFramePr>
          <p:cNvPr id="5" name="Diagram 4"/>
          <p:cNvGraphicFramePr/>
          <p:nvPr>
            <p:extLst>
              <p:ext uri="{D42A27DB-BD31-4B8C-83A1-F6EECF244321}">
                <p14:modId xmlns:p14="http://schemas.microsoft.com/office/powerpoint/2010/main" val="1580981785"/>
              </p:ext>
            </p:extLst>
          </p:nvPr>
        </p:nvGraphicFramePr>
        <p:xfrm>
          <a:off x="107504" y="1562109"/>
          <a:ext cx="9036496" cy="5295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208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000" cap="all" dirty="0"/>
              <a:t>Subprogramul 2.1</a:t>
            </a:r>
            <a:br>
              <a:rPr lang="it-IT" sz="2000" cap="all" dirty="0"/>
            </a:br>
            <a:r>
              <a:rPr lang="it-IT" sz="2000" dirty="0"/>
              <a:t>Competitivitate prin cercetare, dezvoltare şi inovare</a:t>
            </a:r>
            <a:endParaRPr lang="it-IT" sz="2000" b="0" dirty="0"/>
          </a:p>
        </p:txBody>
      </p:sp>
      <p:sp>
        <p:nvSpPr>
          <p:cNvPr id="3" name="Content Placeholder 2"/>
          <p:cNvSpPr>
            <a:spLocks noGrp="1"/>
          </p:cNvSpPr>
          <p:nvPr>
            <p:ph idx="1"/>
          </p:nvPr>
        </p:nvSpPr>
        <p:spPr>
          <a:xfrm>
            <a:off x="1763688" y="1058114"/>
            <a:ext cx="6563072" cy="460648"/>
          </a:xfrm>
        </p:spPr>
        <p:txBody>
          <a:bodyPr/>
          <a:lstStyle/>
          <a:p>
            <a:r>
              <a:rPr lang="ro-RO" b="1" dirty="0" smtClean="0"/>
              <a:t>Instrumente de finanțare</a:t>
            </a:r>
            <a:endParaRPr lang="en-US" b="1" dirty="0"/>
          </a:p>
        </p:txBody>
      </p:sp>
      <p:sp>
        <p:nvSpPr>
          <p:cNvPr id="4" name="Content Placeholder 3"/>
          <p:cNvSpPr>
            <a:spLocks noGrp="1"/>
          </p:cNvSpPr>
          <p:nvPr>
            <p:ph idx="10"/>
          </p:nvPr>
        </p:nvSpPr>
        <p:spPr>
          <a:xfrm>
            <a:off x="1187624" y="1772816"/>
            <a:ext cx="7139136" cy="4147865"/>
          </a:xfrm>
        </p:spPr>
        <p:txBody>
          <a:bodyPr/>
          <a:lstStyle/>
          <a:p>
            <a:pPr marL="342900" indent="-342900">
              <a:buFont typeface="Wingdings" panose="05000000000000000000" pitchFamily="2" charset="2"/>
              <a:buChar char="q"/>
            </a:pPr>
            <a:r>
              <a:rPr lang="en-US" sz="2400" b="1" dirty="0" err="1"/>
              <a:t>Proiect</a:t>
            </a:r>
            <a:r>
              <a:rPr lang="en-US" sz="2400" b="1" dirty="0"/>
              <a:t> experimental </a:t>
            </a:r>
            <a:r>
              <a:rPr lang="en-US" sz="2400" b="1" dirty="0" err="1"/>
              <a:t>demonstrativ</a:t>
            </a:r>
            <a:r>
              <a:rPr lang="en-US" sz="2400" b="1" dirty="0"/>
              <a:t> (PED)</a:t>
            </a:r>
          </a:p>
          <a:p>
            <a:pPr marL="342900" indent="-342900">
              <a:buFont typeface="Wingdings" panose="05000000000000000000" pitchFamily="2" charset="2"/>
              <a:buChar char="q"/>
            </a:pPr>
            <a:r>
              <a:rPr lang="en-US" sz="2400" b="1" dirty="0"/>
              <a:t>Transfer la </a:t>
            </a:r>
            <a:r>
              <a:rPr lang="en-US" sz="2400" b="1" dirty="0" smtClean="0"/>
              <a:t>operator </a:t>
            </a:r>
            <a:r>
              <a:rPr lang="en-US" sz="2400" b="1" dirty="0"/>
              <a:t>economic (PTE)</a:t>
            </a:r>
          </a:p>
          <a:p>
            <a:pPr marL="342900" indent="-342900">
              <a:buFont typeface="Wingdings" panose="05000000000000000000" pitchFamily="2" charset="2"/>
              <a:buChar char="q"/>
            </a:pPr>
            <a:endParaRPr lang="en-US" sz="2400" b="1" dirty="0"/>
          </a:p>
        </p:txBody>
      </p:sp>
    </p:spTree>
    <p:extLst>
      <p:ext uri="{BB962C8B-B14F-4D97-AF65-F5344CB8AC3E}">
        <p14:creationId xmlns:p14="http://schemas.microsoft.com/office/powerpoint/2010/main" val="4153669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err="1"/>
              <a:t>Proiect</a:t>
            </a:r>
            <a:r>
              <a:rPr lang="en-US" sz="3200" dirty="0"/>
              <a:t> experimental </a:t>
            </a:r>
            <a:r>
              <a:rPr lang="en-US" sz="3200" dirty="0" err="1"/>
              <a:t>demonstrativ</a:t>
            </a:r>
            <a:r>
              <a:rPr lang="en-US" sz="3200" dirty="0"/>
              <a:t> </a:t>
            </a:r>
            <a:r>
              <a:rPr lang="ro-RO" sz="3200" dirty="0" smtClean="0"/>
              <a:t/>
            </a:r>
            <a:br>
              <a:rPr lang="ro-RO" sz="3200" dirty="0" smtClean="0"/>
            </a:br>
            <a:r>
              <a:rPr lang="en-US" sz="3200" dirty="0" smtClean="0"/>
              <a:t>(</a:t>
            </a:r>
            <a:r>
              <a:rPr lang="en-US" sz="3200" dirty="0"/>
              <a:t>PED</a:t>
            </a:r>
            <a:r>
              <a:rPr lang="en-US" sz="3200" dirty="0" smtClean="0"/>
              <a:t>)</a:t>
            </a:r>
            <a:endParaRPr lang="en-US" sz="3200" dirty="0"/>
          </a:p>
        </p:txBody>
      </p:sp>
      <p:sp>
        <p:nvSpPr>
          <p:cNvPr id="3" name="Content Placeholder 2"/>
          <p:cNvSpPr>
            <a:spLocks noGrp="1"/>
          </p:cNvSpPr>
          <p:nvPr>
            <p:ph idx="1"/>
          </p:nvPr>
        </p:nvSpPr>
        <p:spPr>
          <a:xfrm>
            <a:off x="1619672" y="1226845"/>
            <a:ext cx="6563072" cy="460648"/>
          </a:xfrm>
        </p:spPr>
        <p:txBody>
          <a:bodyPr/>
          <a:lstStyle/>
          <a:p>
            <a:r>
              <a:rPr lang="ro-RO" b="1" dirty="0" smtClean="0"/>
              <a:t>Obiective </a:t>
            </a:r>
            <a:endParaRPr lang="en-US" b="1" dirty="0"/>
          </a:p>
        </p:txBody>
      </p:sp>
      <p:graphicFrame>
        <p:nvGraphicFramePr>
          <p:cNvPr id="5" name="Content Placeholder 4"/>
          <p:cNvGraphicFramePr>
            <a:graphicFrameLocks noGrp="1"/>
          </p:cNvGraphicFramePr>
          <p:nvPr>
            <p:ph idx="10"/>
            <p:extLst>
              <p:ext uri="{D42A27DB-BD31-4B8C-83A1-F6EECF244321}">
                <p14:modId xmlns:p14="http://schemas.microsoft.com/office/powerpoint/2010/main" val="1046786214"/>
              </p:ext>
            </p:extLst>
          </p:nvPr>
        </p:nvGraphicFramePr>
        <p:xfrm>
          <a:off x="611561" y="1687494"/>
          <a:ext cx="8532440" cy="4164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763688" y="5823175"/>
            <a:ext cx="7200800" cy="954107"/>
          </a:xfrm>
          <a:prstGeom prst="rect">
            <a:avLst/>
          </a:prstGeom>
        </p:spPr>
        <p:txBody>
          <a:bodyPr wrap="square">
            <a:spAutoFit/>
          </a:bodyPr>
          <a:lstStyle/>
          <a:p>
            <a:r>
              <a:rPr lang="en-US" sz="2800" b="1" dirty="0" err="1">
                <a:solidFill>
                  <a:srgbClr val="FF0000"/>
                </a:solidFill>
              </a:rPr>
              <a:t>Primire</a:t>
            </a:r>
            <a:r>
              <a:rPr lang="en-US" sz="2800" b="1" dirty="0">
                <a:solidFill>
                  <a:srgbClr val="FF0000"/>
                </a:solidFill>
              </a:rPr>
              <a:t> </a:t>
            </a:r>
            <a:r>
              <a:rPr lang="en-US" sz="2800" b="1" dirty="0" err="1">
                <a:solidFill>
                  <a:srgbClr val="FF0000"/>
                </a:solidFill>
              </a:rPr>
              <a:t>cereri</a:t>
            </a:r>
            <a:r>
              <a:rPr lang="en-US" sz="2800" b="1" dirty="0">
                <a:solidFill>
                  <a:srgbClr val="FF0000"/>
                </a:solidFill>
              </a:rPr>
              <a:t> de </a:t>
            </a:r>
            <a:r>
              <a:rPr lang="en-US" sz="2800" b="1" dirty="0" err="1">
                <a:solidFill>
                  <a:srgbClr val="FF0000"/>
                </a:solidFill>
              </a:rPr>
              <a:t>finanţare</a:t>
            </a:r>
            <a:r>
              <a:rPr lang="en-US" sz="2800" b="1" dirty="0">
                <a:solidFill>
                  <a:srgbClr val="FF0000"/>
                </a:solidFill>
              </a:rPr>
              <a:t> 11 </a:t>
            </a:r>
            <a:r>
              <a:rPr lang="en-US" sz="2800" b="1" dirty="0" err="1">
                <a:solidFill>
                  <a:srgbClr val="FF0000"/>
                </a:solidFill>
              </a:rPr>
              <a:t>octombrie</a:t>
            </a:r>
            <a:r>
              <a:rPr lang="en-US" sz="2800" b="1" dirty="0">
                <a:solidFill>
                  <a:srgbClr val="FF0000"/>
                </a:solidFill>
              </a:rPr>
              <a:t> 2019, </a:t>
            </a:r>
            <a:r>
              <a:rPr lang="en-US" sz="2800" b="1" dirty="0" err="1">
                <a:solidFill>
                  <a:srgbClr val="FF0000"/>
                </a:solidFill>
              </a:rPr>
              <a:t>ora</a:t>
            </a:r>
            <a:r>
              <a:rPr lang="en-US" sz="2800" b="1" dirty="0">
                <a:solidFill>
                  <a:srgbClr val="FF0000"/>
                </a:solidFill>
              </a:rPr>
              <a:t> 16:00 </a:t>
            </a:r>
          </a:p>
        </p:txBody>
      </p:sp>
    </p:spTree>
    <p:extLst>
      <p:ext uri="{BB962C8B-B14F-4D97-AF65-F5344CB8AC3E}">
        <p14:creationId xmlns:p14="http://schemas.microsoft.com/office/powerpoint/2010/main" val="1609005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Condiții</a:t>
            </a:r>
            <a:r>
              <a:rPr lang="en-US" dirty="0"/>
              <a:t> de </a:t>
            </a:r>
            <a:r>
              <a:rPr lang="en-US" dirty="0" err="1"/>
              <a:t>participare</a:t>
            </a:r>
            <a:r>
              <a:rPr lang="en-US" dirty="0"/>
              <a:t> </a:t>
            </a:r>
          </a:p>
        </p:txBody>
      </p:sp>
      <p:sp>
        <p:nvSpPr>
          <p:cNvPr id="4" name="Content Placeholder 3"/>
          <p:cNvSpPr>
            <a:spLocks noGrp="1"/>
          </p:cNvSpPr>
          <p:nvPr>
            <p:ph idx="10"/>
          </p:nvPr>
        </p:nvSpPr>
        <p:spPr>
          <a:xfrm>
            <a:off x="899592" y="1844824"/>
            <a:ext cx="8064896" cy="4147865"/>
          </a:xfrm>
        </p:spPr>
        <p:txBody>
          <a:bodyPr/>
          <a:lstStyle/>
          <a:p>
            <a:r>
              <a:rPr lang="en-US" sz="2000" dirty="0" err="1"/>
              <a:t>Propunerile</a:t>
            </a:r>
            <a:r>
              <a:rPr lang="en-US" sz="2000" dirty="0"/>
              <a:t> de </a:t>
            </a:r>
            <a:r>
              <a:rPr lang="en-US" sz="2000" dirty="0" err="1"/>
              <a:t>proiecte</a:t>
            </a:r>
            <a:r>
              <a:rPr lang="en-US" sz="2000" dirty="0"/>
              <a:t> </a:t>
            </a:r>
            <a:r>
              <a:rPr lang="en-US" sz="2000" dirty="0" err="1"/>
              <a:t>trebuie</a:t>
            </a:r>
            <a:r>
              <a:rPr lang="en-US" sz="2000" dirty="0"/>
              <a:t> </a:t>
            </a:r>
            <a:r>
              <a:rPr lang="en-US" sz="2000" dirty="0" err="1"/>
              <a:t>să</a:t>
            </a:r>
            <a:r>
              <a:rPr lang="en-US" sz="2000" dirty="0"/>
              <a:t> se </a:t>
            </a:r>
            <a:r>
              <a:rPr lang="en-US" sz="2000" dirty="0" err="1"/>
              <a:t>încadreze</a:t>
            </a:r>
            <a:r>
              <a:rPr lang="en-US" sz="2000" dirty="0"/>
              <a:t> </a:t>
            </a:r>
            <a:r>
              <a:rPr lang="en-US" sz="2000" dirty="0" err="1"/>
              <a:t>într-una</a:t>
            </a:r>
            <a:r>
              <a:rPr lang="en-US" sz="2000" dirty="0"/>
              <a:t> din </a:t>
            </a:r>
            <a:r>
              <a:rPr lang="en-US" sz="2000" dirty="0" err="1"/>
              <a:t>situațiile</a:t>
            </a:r>
            <a:r>
              <a:rPr lang="en-US" sz="2000" dirty="0"/>
              <a:t> </a:t>
            </a:r>
            <a:r>
              <a:rPr lang="en-US" sz="2000" dirty="0" err="1"/>
              <a:t>următoare</a:t>
            </a:r>
            <a:r>
              <a:rPr lang="en-US" sz="2000" dirty="0"/>
              <a:t>:  </a:t>
            </a:r>
            <a:endParaRPr lang="ro-RO" sz="2000" dirty="0" smtClean="0"/>
          </a:p>
          <a:p>
            <a:pPr marL="342900" indent="-342900">
              <a:buFontTx/>
              <a:buChar char="-"/>
            </a:pPr>
            <a:r>
              <a:rPr lang="en-US" sz="2000" dirty="0" smtClean="0"/>
              <a:t>se </a:t>
            </a:r>
            <a:r>
              <a:rPr lang="en-US" sz="2000" dirty="0" err="1"/>
              <a:t>pornește</a:t>
            </a:r>
            <a:r>
              <a:rPr lang="en-US" sz="2000" dirty="0"/>
              <a:t> de la un concept </a:t>
            </a:r>
            <a:r>
              <a:rPr lang="en-US" sz="2000" dirty="0" err="1"/>
              <a:t>formulat</a:t>
            </a:r>
            <a:r>
              <a:rPr lang="en-US" sz="2000" dirty="0"/>
              <a:t> de </a:t>
            </a:r>
            <a:r>
              <a:rPr lang="en-US" sz="2000" dirty="0" err="1"/>
              <a:t>tehnologie</a:t>
            </a:r>
            <a:r>
              <a:rPr lang="en-US" sz="2000" dirty="0"/>
              <a:t> / </a:t>
            </a:r>
            <a:r>
              <a:rPr lang="en-US" sz="2000" dirty="0" err="1"/>
              <a:t>produs</a:t>
            </a:r>
            <a:r>
              <a:rPr lang="en-US" sz="2000" dirty="0"/>
              <a:t> (TRL1 2) </a:t>
            </a:r>
            <a:r>
              <a:rPr lang="en-US" sz="2000" dirty="0" err="1"/>
              <a:t>și</a:t>
            </a:r>
            <a:r>
              <a:rPr lang="en-US" sz="2000" dirty="0"/>
              <a:t> se </a:t>
            </a:r>
            <a:r>
              <a:rPr lang="en-US" sz="2000" dirty="0" err="1"/>
              <a:t>concretizează</a:t>
            </a:r>
            <a:r>
              <a:rPr lang="en-US" sz="2000" dirty="0"/>
              <a:t> </a:t>
            </a:r>
            <a:r>
              <a:rPr lang="en-US" sz="2000" dirty="0" err="1"/>
              <a:t>în</a:t>
            </a:r>
            <a:r>
              <a:rPr lang="en-US" sz="2000" dirty="0"/>
              <a:t> demonstrator experimental de </a:t>
            </a:r>
            <a:r>
              <a:rPr lang="ro-RO" sz="2000" dirty="0" smtClean="0"/>
              <a:t> </a:t>
            </a:r>
            <a:r>
              <a:rPr lang="en-US" sz="2000" dirty="0" err="1" smtClean="0"/>
              <a:t>laborator</a:t>
            </a:r>
            <a:r>
              <a:rPr lang="en-US" sz="2000" dirty="0" smtClean="0"/>
              <a:t> </a:t>
            </a:r>
            <a:r>
              <a:rPr lang="en-US" sz="2000" dirty="0"/>
              <a:t>(TRL 3); </a:t>
            </a:r>
            <a:endParaRPr lang="ro-RO" sz="2000" dirty="0" smtClean="0"/>
          </a:p>
          <a:p>
            <a:pPr marL="342900" indent="-342900">
              <a:buFontTx/>
              <a:buChar char="-"/>
            </a:pPr>
            <a:r>
              <a:rPr lang="en-US" sz="2000" dirty="0" smtClean="0"/>
              <a:t>se </a:t>
            </a:r>
            <a:r>
              <a:rPr lang="en-US" sz="2000" dirty="0" err="1"/>
              <a:t>pornește</a:t>
            </a:r>
            <a:r>
              <a:rPr lang="en-US" sz="2000" dirty="0"/>
              <a:t> de la un demonstrator experimental de </a:t>
            </a:r>
            <a:r>
              <a:rPr lang="en-US" sz="2000" dirty="0" err="1"/>
              <a:t>laborator</a:t>
            </a:r>
            <a:r>
              <a:rPr lang="en-US" sz="2000" dirty="0"/>
              <a:t> (TRL 3) </a:t>
            </a:r>
            <a:r>
              <a:rPr lang="en-US" sz="2000" dirty="0" err="1"/>
              <a:t>și</a:t>
            </a:r>
            <a:r>
              <a:rPr lang="en-US" sz="2000" dirty="0"/>
              <a:t> se </a:t>
            </a:r>
            <a:r>
              <a:rPr lang="en-US" sz="2000" dirty="0" err="1"/>
              <a:t>concretizează</a:t>
            </a:r>
            <a:r>
              <a:rPr lang="en-US" sz="2000" dirty="0"/>
              <a:t> </a:t>
            </a:r>
            <a:r>
              <a:rPr lang="en-US" sz="2000" dirty="0" err="1"/>
              <a:t>în</a:t>
            </a:r>
            <a:r>
              <a:rPr lang="en-US" sz="2000" dirty="0"/>
              <a:t>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laborator</a:t>
            </a:r>
            <a:r>
              <a:rPr lang="en-US" sz="2000" dirty="0"/>
              <a:t> </a:t>
            </a:r>
            <a:r>
              <a:rPr lang="ro-RO" sz="2000" dirty="0" smtClean="0"/>
              <a:t> </a:t>
            </a:r>
            <a:r>
              <a:rPr lang="en-US" sz="2000" dirty="0" smtClean="0"/>
              <a:t>(</a:t>
            </a:r>
            <a:r>
              <a:rPr lang="en-US" sz="2000" dirty="0"/>
              <a:t>TRL 4); </a:t>
            </a:r>
            <a:endParaRPr lang="ro-RO" sz="2000" dirty="0"/>
          </a:p>
          <a:p>
            <a:pPr marL="342900" indent="-342900">
              <a:buFontTx/>
              <a:buChar char="-"/>
            </a:pPr>
            <a:r>
              <a:rPr lang="en-US" sz="2000" dirty="0" smtClean="0"/>
              <a:t>se </a:t>
            </a:r>
            <a:r>
              <a:rPr lang="en-US" sz="2000" dirty="0" err="1"/>
              <a:t>pornește</a:t>
            </a:r>
            <a:r>
              <a:rPr lang="en-US" sz="2000" dirty="0"/>
              <a:t> de la un concept </a:t>
            </a:r>
            <a:r>
              <a:rPr lang="en-US" sz="2000" dirty="0" err="1"/>
              <a:t>formulat</a:t>
            </a:r>
            <a:r>
              <a:rPr lang="en-US" sz="2000" dirty="0"/>
              <a:t> de </a:t>
            </a:r>
            <a:r>
              <a:rPr lang="en-US" sz="2000" dirty="0" err="1"/>
              <a:t>tehnologie</a:t>
            </a:r>
            <a:r>
              <a:rPr lang="en-US" sz="2000" dirty="0"/>
              <a:t> / </a:t>
            </a:r>
            <a:r>
              <a:rPr lang="en-US" sz="2000" dirty="0" err="1"/>
              <a:t>produs</a:t>
            </a:r>
            <a:r>
              <a:rPr lang="en-US" sz="2000" dirty="0"/>
              <a:t> (TRL 2) </a:t>
            </a:r>
            <a:r>
              <a:rPr lang="en-US" sz="2000" dirty="0" err="1"/>
              <a:t>și</a:t>
            </a:r>
            <a:r>
              <a:rPr lang="en-US" sz="2000" dirty="0"/>
              <a:t> se </a:t>
            </a:r>
            <a:r>
              <a:rPr lang="en-US" sz="2000" dirty="0" err="1"/>
              <a:t>concretizează</a:t>
            </a:r>
            <a:r>
              <a:rPr lang="en-US" sz="2000" dirty="0"/>
              <a:t> </a:t>
            </a:r>
            <a:r>
              <a:rPr lang="en-US" sz="2000" dirty="0" err="1"/>
              <a:t>în</a:t>
            </a:r>
            <a:r>
              <a:rPr lang="en-US" sz="2000" dirty="0"/>
              <a:t>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laborator</a:t>
            </a:r>
            <a:r>
              <a:rPr lang="en-US" sz="2000" dirty="0"/>
              <a:t> (TRL 4). </a:t>
            </a:r>
          </a:p>
          <a:p>
            <a:r>
              <a:rPr lang="en-US" sz="2000" dirty="0"/>
              <a:t> </a:t>
            </a:r>
            <a:r>
              <a:rPr lang="ro-RO" sz="2000" dirty="0" smtClean="0"/>
              <a:t> </a:t>
            </a:r>
            <a:endParaRPr lang="en-US" sz="2000" dirty="0"/>
          </a:p>
        </p:txBody>
      </p:sp>
      <p:sp>
        <p:nvSpPr>
          <p:cNvPr id="5" name="Rectangle 4"/>
          <p:cNvSpPr/>
          <p:nvPr/>
        </p:nvSpPr>
        <p:spPr>
          <a:xfrm>
            <a:off x="1043608" y="5992689"/>
            <a:ext cx="7327712" cy="369332"/>
          </a:xfrm>
          <a:prstGeom prst="rect">
            <a:avLst/>
          </a:prstGeom>
        </p:spPr>
        <p:txBody>
          <a:bodyPr wrap="none">
            <a:spAutoFit/>
          </a:bodyPr>
          <a:lstStyle/>
          <a:p>
            <a:r>
              <a:rPr lang="en-US" dirty="0">
                <a:solidFill>
                  <a:srgbClr val="222222"/>
                </a:solidFill>
                <a:latin typeface="arial" panose="020B0604020202020204" pitchFamily="34" charset="0"/>
              </a:rPr>
              <a:t>Technology Readiness Levels (</a:t>
            </a:r>
            <a:r>
              <a:rPr lang="en-US" b="1" dirty="0">
                <a:solidFill>
                  <a:srgbClr val="222222"/>
                </a:solidFill>
                <a:latin typeface="arial" panose="020B0604020202020204" pitchFamily="34" charset="0"/>
              </a:rPr>
              <a:t>TRL</a:t>
            </a:r>
            <a:r>
              <a:rPr lang="en-US" dirty="0" smtClean="0">
                <a:solidFill>
                  <a:srgbClr val="222222"/>
                </a:solidFill>
                <a:latin typeface="arial" panose="020B0604020202020204" pitchFamily="34" charset="0"/>
              </a:rPr>
              <a:t>)</a:t>
            </a:r>
            <a:r>
              <a:rPr lang="ro-RO" dirty="0" smtClean="0">
                <a:solidFill>
                  <a:srgbClr val="222222"/>
                </a:solidFill>
                <a:latin typeface="arial" panose="020B0604020202020204" pitchFamily="34" charset="0"/>
              </a:rPr>
              <a:t> – Nivel de maturitate tehnologică </a:t>
            </a:r>
            <a:endParaRPr lang="en-US" dirty="0"/>
          </a:p>
        </p:txBody>
      </p:sp>
    </p:spTree>
    <p:extLst>
      <p:ext uri="{BB962C8B-B14F-4D97-AF65-F5344CB8AC3E}">
        <p14:creationId xmlns:p14="http://schemas.microsoft.com/office/powerpoint/2010/main" val="3874608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TRL – </a:t>
            </a:r>
            <a:r>
              <a:rPr lang="en-US" sz="2400" dirty="0" err="1"/>
              <a:t>Nivel</a:t>
            </a:r>
            <a:r>
              <a:rPr lang="en-US" sz="2400" dirty="0"/>
              <a:t> de </a:t>
            </a:r>
            <a:r>
              <a:rPr lang="en-US" sz="2400" dirty="0" err="1"/>
              <a:t>Maturitate</a:t>
            </a:r>
            <a:r>
              <a:rPr lang="en-US" sz="2400" dirty="0"/>
              <a:t> </a:t>
            </a:r>
            <a:r>
              <a:rPr lang="en-US" sz="2400" dirty="0" err="1"/>
              <a:t>Tehnologică</a:t>
            </a:r>
            <a:r>
              <a:rPr lang="en-US" sz="2400" dirty="0"/>
              <a:t>: </a:t>
            </a:r>
          </a:p>
        </p:txBody>
      </p:sp>
      <p:sp>
        <p:nvSpPr>
          <p:cNvPr id="11" name="Rectangle 10"/>
          <p:cNvSpPr/>
          <p:nvPr/>
        </p:nvSpPr>
        <p:spPr>
          <a:xfrm>
            <a:off x="179512" y="6211669"/>
            <a:ext cx="8892480" cy="646331"/>
          </a:xfrm>
          <a:prstGeom prst="rect">
            <a:avLst/>
          </a:prstGeom>
        </p:spPr>
        <p:txBody>
          <a:bodyPr wrap="square">
            <a:spAutoFit/>
          </a:bodyPr>
          <a:lstStyle/>
          <a:p>
            <a:r>
              <a:rPr lang="en-US" dirty="0">
                <a:hlinkClick r:id="rId2"/>
              </a:rPr>
              <a:t>https://</a:t>
            </a:r>
            <a:r>
              <a:rPr lang="en-US" dirty="0" smtClean="0">
                <a:hlinkClick r:id="rId2"/>
              </a:rPr>
              <a:t>uefiscdi.gov.ro/userfiles/file/PNCDI%20III/P2_Cresterea%20competitivitatii%20economiei%20romanesti/TRL.pdf</a:t>
            </a:r>
            <a:r>
              <a:rPr lang="ro-RO" dirty="0" smtClean="0"/>
              <a:t> </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2976157957"/>
              </p:ext>
            </p:extLst>
          </p:nvPr>
        </p:nvGraphicFramePr>
        <p:xfrm>
          <a:off x="1547664" y="919485"/>
          <a:ext cx="7524328" cy="5323840"/>
        </p:xfrm>
        <a:graphic>
          <a:graphicData uri="http://schemas.openxmlformats.org/drawingml/2006/table">
            <a:tbl>
              <a:tblPr firstRow="1" bandRow="1">
                <a:tableStyleId>{5C22544A-7EE6-4342-B048-85BDC9FD1C3A}</a:tableStyleId>
              </a:tblPr>
              <a:tblGrid>
                <a:gridCol w="936104"/>
                <a:gridCol w="6588224"/>
              </a:tblGrid>
              <a:tr h="370840">
                <a:tc>
                  <a:txBody>
                    <a:bodyPr/>
                    <a:lstStyle/>
                    <a:p>
                      <a:r>
                        <a:rPr lang="ro-RO" dirty="0" smtClean="0"/>
                        <a:t>Nivel</a:t>
                      </a:r>
                      <a:endParaRPr lang="en-US" dirty="0"/>
                    </a:p>
                  </a:txBody>
                  <a:tcPr/>
                </a:tc>
                <a:tc>
                  <a:txBody>
                    <a:bodyPr/>
                    <a:lstStyle/>
                    <a:p>
                      <a:r>
                        <a:rPr lang="ro-RO" dirty="0" smtClean="0"/>
                        <a:t>Descriere </a:t>
                      </a:r>
                      <a:endParaRPr lang="en-US" dirty="0"/>
                    </a:p>
                  </a:txBody>
                  <a:tcPr/>
                </a:tc>
              </a:tr>
              <a:tr h="370840">
                <a:tc>
                  <a:txBody>
                    <a:bodyPr/>
                    <a:lstStyle/>
                    <a:p>
                      <a:r>
                        <a:rPr lang="en-US" dirty="0" smtClean="0"/>
                        <a:t>TRL 1</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Principii</a:t>
                      </a:r>
                      <a:r>
                        <a:rPr lang="en-US" dirty="0" smtClean="0"/>
                        <a:t> de </a:t>
                      </a:r>
                      <a:r>
                        <a:rPr lang="en-US" dirty="0" err="1" smtClean="0"/>
                        <a:t>bază</a:t>
                      </a:r>
                      <a:r>
                        <a:rPr lang="en-US" dirty="0" smtClean="0"/>
                        <a:t> </a:t>
                      </a:r>
                      <a:r>
                        <a:rPr lang="en-US" dirty="0" err="1" smtClean="0"/>
                        <a:t>observate</a:t>
                      </a:r>
                      <a:r>
                        <a:rPr lang="en-US" dirty="0" smtClean="0"/>
                        <a:t>  </a:t>
                      </a:r>
                    </a:p>
                  </a:txBody>
                  <a:tcPr/>
                </a:tc>
              </a:tr>
              <a:tr h="370840">
                <a:tc>
                  <a:txBody>
                    <a:bodyPr/>
                    <a:lstStyle/>
                    <a:p>
                      <a:r>
                        <a:rPr lang="ro-RO" dirty="0" smtClean="0"/>
                        <a:t>TRL 2</a:t>
                      </a:r>
                      <a:endParaRPr lang="en-US" dirty="0"/>
                    </a:p>
                  </a:txBody>
                  <a:tcPr/>
                </a:tc>
                <a:tc>
                  <a:txBody>
                    <a:bodyPr/>
                    <a:lstStyle/>
                    <a:p>
                      <a:r>
                        <a:rPr lang="en-US" dirty="0" err="1" smtClean="0"/>
                        <a:t>Formularea</a:t>
                      </a:r>
                      <a:r>
                        <a:rPr lang="en-US" dirty="0" smtClean="0"/>
                        <a:t> </a:t>
                      </a:r>
                      <a:r>
                        <a:rPr lang="en-US" dirty="0" err="1" smtClean="0"/>
                        <a:t>conceptului</a:t>
                      </a:r>
                      <a:r>
                        <a:rPr lang="en-US" dirty="0" smtClean="0"/>
                        <a:t> </a:t>
                      </a:r>
                      <a:r>
                        <a:rPr lang="en-US" dirty="0" err="1" smtClean="0"/>
                        <a:t>tehnologic</a:t>
                      </a:r>
                      <a:r>
                        <a:rPr lang="en-US" dirty="0" smtClean="0"/>
                        <a:t> </a:t>
                      </a:r>
                      <a:endParaRPr lang="en-US" dirty="0"/>
                    </a:p>
                  </a:txBody>
                  <a:tcPr/>
                </a:tc>
              </a:tr>
              <a:tr h="370840">
                <a:tc>
                  <a:txBody>
                    <a:bodyPr/>
                    <a:lstStyle/>
                    <a:p>
                      <a:r>
                        <a:rPr lang="ro-RO" dirty="0" smtClean="0"/>
                        <a:t>TRL 3</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Demonstrarea</a:t>
                      </a:r>
                      <a:r>
                        <a:rPr lang="en-US" dirty="0" smtClean="0"/>
                        <a:t> </a:t>
                      </a:r>
                      <a:r>
                        <a:rPr lang="en-US" dirty="0" err="1" smtClean="0"/>
                        <a:t>conceptului</a:t>
                      </a:r>
                      <a:r>
                        <a:rPr lang="en-US" dirty="0" smtClean="0"/>
                        <a:t> privind </a:t>
                      </a:r>
                      <a:r>
                        <a:rPr lang="en-US" dirty="0" err="1" smtClean="0"/>
                        <a:t>funcționalitățile</a:t>
                      </a:r>
                      <a:r>
                        <a:rPr lang="en-US" dirty="0" smtClean="0"/>
                        <a:t> </a:t>
                      </a:r>
                      <a:r>
                        <a:rPr lang="en-US" dirty="0" err="1" smtClean="0"/>
                        <a:t>critice</a:t>
                      </a:r>
                      <a:r>
                        <a:rPr lang="en-US" dirty="0" smtClean="0"/>
                        <a:t> </a:t>
                      </a:r>
                      <a:r>
                        <a:rPr lang="en-US" dirty="0" err="1" smtClean="0"/>
                        <a:t>sau</a:t>
                      </a:r>
                      <a:r>
                        <a:rPr lang="en-US" dirty="0" smtClean="0"/>
                        <a:t> </a:t>
                      </a:r>
                      <a:r>
                        <a:rPr lang="en-US" dirty="0" err="1" smtClean="0"/>
                        <a:t>caracteristicile</a:t>
                      </a:r>
                      <a:r>
                        <a:rPr lang="en-US" dirty="0" smtClean="0"/>
                        <a:t> la </a:t>
                      </a:r>
                      <a:r>
                        <a:rPr lang="en-US" dirty="0" err="1" smtClean="0"/>
                        <a:t>nivel</a:t>
                      </a:r>
                      <a:r>
                        <a:rPr lang="en-US" dirty="0" smtClean="0"/>
                        <a:t> </a:t>
                      </a:r>
                      <a:r>
                        <a:rPr lang="en-US" dirty="0" err="1" smtClean="0"/>
                        <a:t>analitic</a:t>
                      </a:r>
                      <a:r>
                        <a:rPr lang="en-US" dirty="0" smtClean="0"/>
                        <a:t> </a:t>
                      </a:r>
                      <a:r>
                        <a:rPr lang="en-US" dirty="0" err="1" smtClean="0"/>
                        <a:t>sau</a:t>
                      </a:r>
                      <a:r>
                        <a:rPr lang="en-US" dirty="0" smtClean="0"/>
                        <a:t> experimental  </a:t>
                      </a:r>
                    </a:p>
                  </a:txBody>
                  <a:tcPr/>
                </a:tc>
              </a:tr>
              <a:tr h="370840">
                <a:tc>
                  <a:txBody>
                    <a:bodyPr/>
                    <a:lstStyle/>
                    <a:p>
                      <a:r>
                        <a:rPr lang="ro-RO" dirty="0" smtClean="0"/>
                        <a:t>TRL 4</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Validarea</a:t>
                      </a:r>
                      <a:r>
                        <a:rPr lang="en-US" dirty="0" smtClean="0"/>
                        <a:t> </a:t>
                      </a:r>
                      <a:r>
                        <a:rPr lang="en-US" dirty="0" err="1" smtClean="0"/>
                        <a:t>componentelor</a:t>
                      </a:r>
                      <a:r>
                        <a:rPr lang="en-US" dirty="0" smtClean="0"/>
                        <a:t> </a:t>
                      </a:r>
                      <a:r>
                        <a:rPr lang="en-US" dirty="0" err="1" smtClean="0"/>
                        <a:t>și</a:t>
                      </a:r>
                      <a:r>
                        <a:rPr lang="en-US" dirty="0" smtClean="0"/>
                        <a:t>/</a:t>
                      </a:r>
                      <a:r>
                        <a:rPr lang="en-US" dirty="0" err="1" smtClean="0"/>
                        <a:t>sau</a:t>
                      </a:r>
                      <a:r>
                        <a:rPr lang="en-US" dirty="0" smtClean="0"/>
                        <a:t> a </a:t>
                      </a:r>
                      <a:r>
                        <a:rPr lang="en-US" dirty="0" err="1" smtClean="0"/>
                        <a:t>ansamblului</a:t>
                      </a:r>
                      <a:r>
                        <a:rPr lang="en-US" dirty="0" smtClean="0"/>
                        <a:t> </a:t>
                      </a:r>
                      <a:r>
                        <a:rPr lang="en-US" dirty="0" err="1" smtClean="0"/>
                        <a:t>în</a:t>
                      </a:r>
                      <a:r>
                        <a:rPr lang="en-US" dirty="0" smtClean="0"/>
                        <a:t> </a:t>
                      </a:r>
                      <a:r>
                        <a:rPr lang="en-US" dirty="0" err="1" smtClean="0"/>
                        <a:t>condiții</a:t>
                      </a:r>
                      <a:r>
                        <a:rPr lang="en-US" dirty="0" smtClean="0"/>
                        <a:t> de </a:t>
                      </a:r>
                      <a:r>
                        <a:rPr lang="ro-RO" dirty="0" smtClean="0"/>
                        <a:t> </a:t>
                      </a:r>
                      <a:r>
                        <a:rPr lang="en-US" dirty="0" err="1" smtClean="0"/>
                        <a:t>laborator</a:t>
                      </a:r>
                      <a:r>
                        <a:rPr lang="en-US" dirty="0" smtClean="0"/>
                        <a:t> </a:t>
                      </a:r>
                    </a:p>
                  </a:txBody>
                  <a:tcPr/>
                </a:tc>
              </a:tr>
              <a:tr h="370840">
                <a:tc>
                  <a:txBody>
                    <a:bodyPr/>
                    <a:lstStyle/>
                    <a:p>
                      <a:r>
                        <a:rPr lang="ro-RO" dirty="0" smtClean="0"/>
                        <a:t>TRL 5</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Validarea</a:t>
                      </a:r>
                      <a:r>
                        <a:rPr lang="en-US" dirty="0" smtClean="0"/>
                        <a:t> </a:t>
                      </a:r>
                      <a:r>
                        <a:rPr lang="en-US" dirty="0" err="1" smtClean="0"/>
                        <a:t>componentelor</a:t>
                      </a:r>
                      <a:r>
                        <a:rPr lang="en-US" dirty="0" smtClean="0"/>
                        <a:t> </a:t>
                      </a:r>
                      <a:r>
                        <a:rPr lang="en-US" dirty="0" err="1" smtClean="0"/>
                        <a:t>și</a:t>
                      </a:r>
                      <a:r>
                        <a:rPr lang="en-US" dirty="0" smtClean="0"/>
                        <a:t>/</a:t>
                      </a:r>
                      <a:r>
                        <a:rPr lang="en-US" dirty="0" err="1" smtClean="0"/>
                        <a:t>sau</a:t>
                      </a:r>
                      <a:r>
                        <a:rPr lang="en-US" dirty="0" smtClean="0"/>
                        <a:t> a </a:t>
                      </a:r>
                      <a:r>
                        <a:rPr lang="en-US" dirty="0" err="1" smtClean="0"/>
                        <a:t>ansamblului</a:t>
                      </a:r>
                      <a:r>
                        <a:rPr lang="en-US" dirty="0" smtClean="0"/>
                        <a:t> </a:t>
                      </a:r>
                      <a:r>
                        <a:rPr lang="en-US" dirty="0" err="1" smtClean="0"/>
                        <a:t>în</a:t>
                      </a:r>
                      <a:r>
                        <a:rPr lang="en-US" dirty="0" smtClean="0"/>
                        <a:t> </a:t>
                      </a:r>
                      <a:r>
                        <a:rPr lang="en-US" dirty="0" err="1" smtClean="0"/>
                        <a:t>condiții</a:t>
                      </a:r>
                      <a:r>
                        <a:rPr lang="en-US" dirty="0" smtClean="0"/>
                        <a:t> </a:t>
                      </a:r>
                      <a:r>
                        <a:rPr lang="ro-RO" dirty="0" smtClean="0"/>
                        <a:t>     </a:t>
                      </a:r>
                      <a:r>
                        <a:rPr lang="en-US" dirty="0" err="1" smtClean="0"/>
                        <a:t>relevante</a:t>
                      </a:r>
                      <a:r>
                        <a:rPr lang="en-US" dirty="0" smtClean="0"/>
                        <a:t> de </a:t>
                      </a:r>
                      <a:r>
                        <a:rPr lang="en-US" dirty="0" err="1" smtClean="0"/>
                        <a:t>funcționare</a:t>
                      </a:r>
                      <a:r>
                        <a:rPr lang="en-US" dirty="0" smtClean="0"/>
                        <a:t> (</a:t>
                      </a:r>
                      <a:r>
                        <a:rPr lang="en-US" dirty="0" err="1" smtClean="0"/>
                        <a:t>mediul</a:t>
                      </a:r>
                      <a:r>
                        <a:rPr lang="en-US" dirty="0" smtClean="0"/>
                        <a:t> industrial) </a:t>
                      </a:r>
                    </a:p>
                  </a:txBody>
                  <a:tcPr/>
                </a:tc>
              </a:tr>
              <a:tr h="370840">
                <a:tc>
                  <a:txBody>
                    <a:bodyPr/>
                    <a:lstStyle/>
                    <a:p>
                      <a:r>
                        <a:rPr lang="ro-RO" dirty="0" smtClean="0"/>
                        <a:t>TRL 6</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Demonstrarea</a:t>
                      </a:r>
                      <a:r>
                        <a:rPr lang="en-US" dirty="0" smtClean="0"/>
                        <a:t> </a:t>
                      </a:r>
                      <a:r>
                        <a:rPr lang="en-US" dirty="0" err="1" smtClean="0"/>
                        <a:t>functionalității</a:t>
                      </a:r>
                      <a:r>
                        <a:rPr lang="en-US" dirty="0" smtClean="0"/>
                        <a:t> </a:t>
                      </a:r>
                      <a:r>
                        <a:rPr lang="en-US" dirty="0" err="1" smtClean="0"/>
                        <a:t>modelului</a:t>
                      </a:r>
                      <a:r>
                        <a:rPr lang="en-US" dirty="0" smtClean="0"/>
                        <a:t> </a:t>
                      </a:r>
                      <a:r>
                        <a:rPr lang="en-US" dirty="0" err="1" smtClean="0"/>
                        <a:t>în</a:t>
                      </a:r>
                      <a:r>
                        <a:rPr lang="en-US" dirty="0" smtClean="0"/>
                        <a:t> </a:t>
                      </a:r>
                      <a:r>
                        <a:rPr lang="en-US" dirty="0" err="1" smtClean="0"/>
                        <a:t>condiții</a:t>
                      </a:r>
                      <a:r>
                        <a:rPr lang="en-US" dirty="0" smtClean="0"/>
                        <a:t> </a:t>
                      </a:r>
                      <a:r>
                        <a:rPr lang="en-US" dirty="0" err="1" smtClean="0"/>
                        <a:t>relevante</a:t>
                      </a:r>
                      <a:r>
                        <a:rPr lang="en-US" dirty="0" smtClean="0"/>
                        <a:t> de </a:t>
                      </a:r>
                      <a:r>
                        <a:rPr lang="en-US" dirty="0" err="1" smtClean="0"/>
                        <a:t>funcționare</a:t>
                      </a:r>
                      <a:r>
                        <a:rPr lang="en-US" dirty="0" smtClean="0"/>
                        <a:t> (</a:t>
                      </a:r>
                      <a:r>
                        <a:rPr lang="en-US" dirty="0" err="1" smtClean="0"/>
                        <a:t>mediul</a:t>
                      </a:r>
                      <a:r>
                        <a:rPr lang="en-US" dirty="0" smtClean="0"/>
                        <a:t> industrial) </a:t>
                      </a:r>
                    </a:p>
                  </a:txBody>
                  <a:tcPr/>
                </a:tc>
              </a:tr>
              <a:tr h="370840">
                <a:tc>
                  <a:txBody>
                    <a:bodyPr/>
                    <a:lstStyle/>
                    <a:p>
                      <a:r>
                        <a:rPr lang="ro-RO" dirty="0" smtClean="0"/>
                        <a:t>TRL 7</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Demonstrarea</a:t>
                      </a:r>
                      <a:r>
                        <a:rPr lang="en-US" dirty="0" smtClean="0"/>
                        <a:t> </a:t>
                      </a:r>
                      <a:r>
                        <a:rPr lang="en-US" dirty="0" err="1" smtClean="0"/>
                        <a:t>functionalității</a:t>
                      </a:r>
                      <a:r>
                        <a:rPr lang="en-US" dirty="0" smtClean="0"/>
                        <a:t> </a:t>
                      </a:r>
                      <a:r>
                        <a:rPr lang="en-US" dirty="0" err="1" smtClean="0"/>
                        <a:t>prototipului</a:t>
                      </a:r>
                      <a:r>
                        <a:rPr lang="en-US" dirty="0" smtClean="0"/>
                        <a:t> </a:t>
                      </a:r>
                      <a:r>
                        <a:rPr lang="en-US" dirty="0" err="1" smtClean="0"/>
                        <a:t>în</a:t>
                      </a:r>
                      <a:r>
                        <a:rPr lang="en-US" dirty="0" smtClean="0"/>
                        <a:t> </a:t>
                      </a:r>
                      <a:r>
                        <a:rPr lang="en-US" dirty="0" err="1" smtClean="0"/>
                        <a:t>condiții</a:t>
                      </a:r>
                      <a:r>
                        <a:rPr lang="en-US" dirty="0" smtClean="0"/>
                        <a:t> </a:t>
                      </a:r>
                      <a:r>
                        <a:rPr lang="en-US" dirty="0" err="1" smtClean="0"/>
                        <a:t>relevante</a:t>
                      </a:r>
                      <a:r>
                        <a:rPr lang="en-US" dirty="0" smtClean="0"/>
                        <a:t> de </a:t>
                      </a:r>
                      <a:r>
                        <a:rPr lang="en-US" dirty="0" err="1" smtClean="0"/>
                        <a:t>funcționare</a:t>
                      </a:r>
                      <a:r>
                        <a:rPr lang="en-US" dirty="0" smtClean="0"/>
                        <a:t> </a:t>
                      </a:r>
                    </a:p>
                  </a:txBody>
                  <a:tcPr/>
                </a:tc>
              </a:tr>
              <a:tr h="370840">
                <a:tc>
                  <a:txBody>
                    <a:bodyPr/>
                    <a:lstStyle/>
                    <a:p>
                      <a:r>
                        <a:rPr lang="ro-RO" dirty="0" smtClean="0"/>
                        <a:t>TRL 8</a:t>
                      </a:r>
                      <a:endParaRPr lang="en-US" dirty="0"/>
                    </a:p>
                  </a:txBody>
                  <a:tcPr/>
                </a:tc>
                <a:tc>
                  <a:txBody>
                    <a:bodyPr/>
                    <a:lstStyle/>
                    <a:p>
                      <a:r>
                        <a:rPr lang="en-US" dirty="0" err="1" smtClean="0"/>
                        <a:t>Sisteme</a:t>
                      </a:r>
                      <a:r>
                        <a:rPr lang="en-US" dirty="0" smtClean="0"/>
                        <a:t> </a:t>
                      </a:r>
                      <a:r>
                        <a:rPr lang="en-US" dirty="0" err="1" smtClean="0"/>
                        <a:t>finalizate</a:t>
                      </a:r>
                      <a:r>
                        <a:rPr lang="en-US" dirty="0" smtClean="0"/>
                        <a:t> </a:t>
                      </a:r>
                      <a:r>
                        <a:rPr lang="en-US" dirty="0" err="1" smtClean="0"/>
                        <a:t>și</a:t>
                      </a:r>
                      <a:r>
                        <a:rPr lang="en-US" dirty="0" smtClean="0"/>
                        <a:t> </a:t>
                      </a:r>
                      <a:r>
                        <a:rPr lang="en-US" dirty="0" err="1" smtClean="0"/>
                        <a:t>calificate</a:t>
                      </a:r>
                      <a:r>
                        <a:rPr lang="en-US" dirty="0" smtClean="0"/>
                        <a:t> </a:t>
                      </a:r>
                      <a:endParaRPr lang="en-US" dirty="0"/>
                    </a:p>
                  </a:txBody>
                  <a:tcPr/>
                </a:tc>
              </a:tr>
              <a:tr h="370840">
                <a:tc>
                  <a:txBody>
                    <a:bodyPr/>
                    <a:lstStyle/>
                    <a:p>
                      <a:r>
                        <a:rPr lang="ro-RO" dirty="0" smtClean="0"/>
                        <a:t>TRL 9</a:t>
                      </a:r>
                      <a:endParaRPr lang="en-US"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dirty="0" err="1" smtClean="0"/>
                        <a:t>Sisteme</a:t>
                      </a:r>
                      <a:r>
                        <a:rPr lang="en-US" dirty="0" smtClean="0"/>
                        <a:t> a </a:t>
                      </a:r>
                      <a:r>
                        <a:rPr lang="en-US" dirty="0" err="1" smtClean="0"/>
                        <a:t>căror</a:t>
                      </a:r>
                      <a:r>
                        <a:rPr lang="en-US" dirty="0" smtClean="0"/>
                        <a:t> </a:t>
                      </a:r>
                      <a:r>
                        <a:rPr lang="en-US" dirty="0" err="1" smtClean="0"/>
                        <a:t>funcționalitate</a:t>
                      </a:r>
                      <a:r>
                        <a:rPr lang="en-US" dirty="0" smtClean="0"/>
                        <a:t> a </a:t>
                      </a:r>
                      <a:r>
                        <a:rPr lang="en-US" dirty="0" err="1" smtClean="0"/>
                        <a:t>fost</a:t>
                      </a:r>
                      <a:r>
                        <a:rPr lang="en-US" dirty="0" smtClean="0"/>
                        <a:t> </a:t>
                      </a:r>
                      <a:r>
                        <a:rPr lang="en-US" dirty="0" err="1" smtClean="0"/>
                        <a:t>demonstrată</a:t>
                      </a:r>
                      <a:r>
                        <a:rPr lang="en-US" dirty="0" smtClean="0"/>
                        <a:t> </a:t>
                      </a:r>
                      <a:r>
                        <a:rPr lang="en-US" dirty="0" err="1" smtClean="0"/>
                        <a:t>în</a:t>
                      </a:r>
                      <a:r>
                        <a:rPr lang="en-US" dirty="0" smtClean="0"/>
                        <a:t> </a:t>
                      </a:r>
                      <a:r>
                        <a:rPr lang="en-US" dirty="0" err="1" smtClean="0"/>
                        <a:t>mediul</a:t>
                      </a:r>
                      <a:r>
                        <a:rPr lang="en-US" dirty="0" smtClean="0"/>
                        <a:t> </a:t>
                      </a:r>
                      <a:r>
                        <a:rPr lang="en-US" dirty="0" err="1" smtClean="0"/>
                        <a:t>operațional</a:t>
                      </a:r>
                      <a:r>
                        <a:rPr lang="en-US" dirty="0" smtClean="0"/>
                        <a:t> </a:t>
                      </a:r>
                    </a:p>
                  </a:txBody>
                  <a:tcPr/>
                </a:tc>
              </a:tr>
            </a:tbl>
          </a:graphicData>
        </a:graphic>
      </p:graphicFrame>
    </p:spTree>
    <p:extLst>
      <p:ext uri="{BB962C8B-B14F-4D97-AF65-F5344CB8AC3E}">
        <p14:creationId xmlns:p14="http://schemas.microsoft.com/office/powerpoint/2010/main" val="3863945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000" dirty="0"/>
              <a:t>Domenii de specializare inteligentă:</a:t>
            </a:r>
            <a:endParaRPr lang="en-US" sz="2000" dirty="0"/>
          </a:p>
        </p:txBody>
      </p:sp>
      <p:graphicFrame>
        <p:nvGraphicFramePr>
          <p:cNvPr id="5" name="Diagram 4"/>
          <p:cNvGraphicFramePr/>
          <p:nvPr>
            <p:extLst>
              <p:ext uri="{D42A27DB-BD31-4B8C-83A1-F6EECF244321}">
                <p14:modId xmlns:p14="http://schemas.microsoft.com/office/powerpoint/2010/main" val="3480098457"/>
              </p:ext>
            </p:extLst>
          </p:nvPr>
        </p:nvGraphicFramePr>
        <p:xfrm>
          <a:off x="1331640" y="1397000"/>
          <a:ext cx="744048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p:cNvGrpSpPr/>
          <p:nvPr/>
        </p:nvGrpSpPr>
        <p:grpSpPr>
          <a:xfrm>
            <a:off x="4499992" y="4408786"/>
            <a:ext cx="2104429" cy="1052214"/>
            <a:chOff x="3733278" y="3010605"/>
            <a:chExt cx="2104429" cy="1052214"/>
          </a:xfrm>
        </p:grpSpPr>
        <p:sp>
          <p:nvSpPr>
            <p:cNvPr id="8" name="Rounded Rectangle 7"/>
            <p:cNvSpPr/>
            <p:nvPr/>
          </p:nvSpPr>
          <p:spPr>
            <a:xfrm>
              <a:off x="3733278" y="3010605"/>
              <a:ext cx="2104429" cy="105221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6"/>
            <p:cNvSpPr/>
            <p:nvPr/>
          </p:nvSpPr>
          <p:spPr>
            <a:xfrm>
              <a:off x="3764096" y="3041423"/>
              <a:ext cx="2042793" cy="9905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en-US" sz="2000" kern="1200"/>
            </a:p>
          </p:txBody>
        </p:sp>
      </p:grpSp>
      <p:sp>
        <p:nvSpPr>
          <p:cNvPr id="12" name="Rectangle 11"/>
          <p:cNvSpPr/>
          <p:nvPr/>
        </p:nvSpPr>
        <p:spPr>
          <a:xfrm>
            <a:off x="4571999" y="4557758"/>
            <a:ext cx="2001603" cy="923330"/>
          </a:xfrm>
          <a:prstGeom prst="rect">
            <a:avLst/>
          </a:prstGeom>
        </p:spPr>
        <p:txBody>
          <a:bodyPr wrap="square">
            <a:spAutoFit/>
          </a:bodyPr>
          <a:lstStyle/>
          <a:p>
            <a:r>
              <a:rPr lang="en-US" dirty="0" err="1">
                <a:solidFill>
                  <a:schemeClr val="bg1"/>
                </a:solidFill>
              </a:rPr>
              <a:t>Bioenergie</a:t>
            </a:r>
            <a:r>
              <a:rPr lang="en-US" dirty="0">
                <a:solidFill>
                  <a:schemeClr val="bg1"/>
                </a:solidFill>
              </a:rPr>
              <a:t> – </a:t>
            </a:r>
            <a:r>
              <a:rPr lang="en-US" dirty="0" err="1">
                <a:solidFill>
                  <a:schemeClr val="bg1"/>
                </a:solidFill>
              </a:rPr>
              <a:t>biogaz</a:t>
            </a:r>
            <a:r>
              <a:rPr lang="en-US" dirty="0">
                <a:solidFill>
                  <a:schemeClr val="bg1"/>
                </a:solidFill>
              </a:rPr>
              <a:t>, </a:t>
            </a:r>
            <a:r>
              <a:rPr lang="en-US" dirty="0" err="1">
                <a:solidFill>
                  <a:schemeClr val="bg1"/>
                </a:solidFill>
              </a:rPr>
              <a:t>biomasă</a:t>
            </a:r>
            <a:r>
              <a:rPr lang="en-US" dirty="0">
                <a:solidFill>
                  <a:schemeClr val="bg1"/>
                </a:solidFill>
              </a:rPr>
              <a:t>, </a:t>
            </a:r>
            <a:endParaRPr lang="ro-RO" dirty="0" smtClean="0">
              <a:solidFill>
                <a:schemeClr val="bg1"/>
              </a:solidFill>
            </a:endParaRPr>
          </a:p>
          <a:p>
            <a:r>
              <a:rPr lang="en-US" dirty="0" err="1" smtClean="0">
                <a:solidFill>
                  <a:schemeClr val="bg1"/>
                </a:solidFill>
              </a:rPr>
              <a:t>biocombustibil</a:t>
            </a:r>
            <a:r>
              <a:rPr lang="en-US" dirty="0" smtClean="0">
                <a:solidFill>
                  <a:schemeClr val="bg1"/>
                </a:solidFill>
              </a:rPr>
              <a:t> </a:t>
            </a:r>
            <a:endParaRPr lang="en-US" dirty="0">
              <a:solidFill>
                <a:schemeClr val="bg1"/>
              </a:solidFill>
            </a:endParaRPr>
          </a:p>
        </p:txBody>
      </p:sp>
      <p:sp>
        <p:nvSpPr>
          <p:cNvPr id="15" name="Up-Down Arrow 14"/>
          <p:cNvSpPr/>
          <p:nvPr/>
        </p:nvSpPr>
        <p:spPr>
          <a:xfrm>
            <a:off x="5381836" y="2852936"/>
            <a:ext cx="270284" cy="1368152"/>
          </a:xfrm>
          <a:prstGeom prst="up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5353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0"/>
          </p:nvPr>
        </p:nvSpPr>
        <p:spPr>
          <a:xfrm>
            <a:off x="971600" y="764704"/>
            <a:ext cx="8064896" cy="4147865"/>
          </a:xfrm>
        </p:spPr>
        <p:txBody>
          <a:bodyPr/>
          <a:lstStyle/>
          <a:p>
            <a:pPr algn="just"/>
            <a:r>
              <a:rPr lang="en-US" sz="1800" dirty="0" err="1"/>
              <a:t>Propunerea</a:t>
            </a:r>
            <a:r>
              <a:rPr lang="en-US" sz="1800" dirty="0"/>
              <a:t> de </a:t>
            </a:r>
            <a:r>
              <a:rPr lang="en-US" sz="1800" dirty="0" err="1"/>
              <a:t>proiect</a:t>
            </a:r>
            <a:r>
              <a:rPr lang="en-US" sz="1800" dirty="0"/>
              <a:t> </a:t>
            </a:r>
            <a:r>
              <a:rPr lang="en-US" sz="1800" dirty="0" err="1"/>
              <a:t>este</a:t>
            </a:r>
            <a:r>
              <a:rPr lang="en-US" sz="1800" dirty="0"/>
              <a:t> </a:t>
            </a:r>
            <a:r>
              <a:rPr lang="en-US" sz="1800" dirty="0" err="1"/>
              <a:t>depusă</a:t>
            </a:r>
            <a:r>
              <a:rPr lang="en-US" sz="1800" dirty="0"/>
              <a:t> de: </a:t>
            </a:r>
            <a:endParaRPr lang="ro-RO" sz="1800" dirty="0" smtClean="0"/>
          </a:p>
          <a:p>
            <a:pPr marL="285750" indent="-285750" algn="just">
              <a:buFontTx/>
              <a:buChar char="-"/>
            </a:pPr>
            <a:r>
              <a:rPr lang="en-US" sz="1800" dirty="0" smtClean="0"/>
              <a:t>o </a:t>
            </a:r>
            <a:r>
              <a:rPr lang="en-US" sz="1800" dirty="0" err="1"/>
              <a:t>organizație</a:t>
            </a:r>
            <a:r>
              <a:rPr lang="en-US" sz="1800" dirty="0"/>
              <a:t> de </a:t>
            </a:r>
            <a:r>
              <a:rPr lang="en-US" sz="1800" dirty="0" smtClean="0"/>
              <a:t>cercetare,  </a:t>
            </a:r>
            <a:r>
              <a:rPr lang="en-US" sz="1800" dirty="0" err="1"/>
              <a:t>coordonatorul</a:t>
            </a:r>
            <a:r>
              <a:rPr lang="en-US" sz="1800" dirty="0"/>
              <a:t> </a:t>
            </a:r>
            <a:r>
              <a:rPr lang="en-US" sz="1800" dirty="0" err="1"/>
              <a:t>proiectului</a:t>
            </a:r>
            <a:r>
              <a:rPr lang="en-US" sz="1800" dirty="0"/>
              <a:t>; </a:t>
            </a:r>
            <a:endParaRPr lang="ro-RO" sz="1800" dirty="0" smtClean="0"/>
          </a:p>
          <a:p>
            <a:pPr marL="285750" indent="-285750" algn="just">
              <a:buFontTx/>
              <a:buChar char="-"/>
            </a:pPr>
            <a:r>
              <a:rPr lang="en-US" sz="1800" dirty="0" smtClean="0"/>
              <a:t>o </a:t>
            </a:r>
            <a:r>
              <a:rPr lang="en-US" sz="1800" dirty="0" err="1"/>
              <a:t>organizație</a:t>
            </a:r>
            <a:r>
              <a:rPr lang="en-US" sz="1800" dirty="0"/>
              <a:t> de cercetare, </a:t>
            </a:r>
            <a:r>
              <a:rPr lang="en-US" sz="1800" dirty="0" err="1"/>
              <a:t>coordonatorul</a:t>
            </a:r>
            <a:r>
              <a:rPr lang="en-US" sz="1800" dirty="0"/>
              <a:t> </a:t>
            </a:r>
            <a:r>
              <a:rPr lang="en-US" sz="1800" dirty="0" err="1"/>
              <a:t>proiectului</a:t>
            </a:r>
            <a:r>
              <a:rPr lang="en-US" sz="1800" dirty="0"/>
              <a:t>, </a:t>
            </a:r>
            <a:r>
              <a:rPr lang="en-US" sz="1800" dirty="0" err="1"/>
              <a:t>în</a:t>
            </a:r>
            <a:r>
              <a:rPr lang="en-US" sz="1800" dirty="0"/>
              <a:t> </a:t>
            </a:r>
            <a:r>
              <a:rPr lang="en-US" sz="1800" dirty="0" err="1"/>
              <a:t>parteneriat</a:t>
            </a:r>
            <a:r>
              <a:rPr lang="en-US" sz="1800" dirty="0"/>
              <a:t> </a:t>
            </a:r>
            <a:r>
              <a:rPr lang="ro-RO" sz="1800" dirty="0" smtClean="0"/>
              <a:t>  </a:t>
            </a:r>
            <a:r>
              <a:rPr lang="en-US" sz="1800" dirty="0" smtClean="0"/>
              <a:t>cu </a:t>
            </a:r>
            <a:r>
              <a:rPr lang="en-US" sz="1800" dirty="0" err="1"/>
              <a:t>una</a:t>
            </a:r>
            <a:r>
              <a:rPr lang="en-US" sz="1800" dirty="0"/>
              <a:t> </a:t>
            </a:r>
            <a:r>
              <a:rPr lang="en-US" sz="1800" dirty="0" err="1"/>
              <a:t>sau</a:t>
            </a:r>
            <a:r>
              <a:rPr lang="en-US" sz="1800" dirty="0"/>
              <a:t> </a:t>
            </a:r>
            <a:r>
              <a:rPr lang="en-US" sz="1800" dirty="0" err="1"/>
              <a:t>mai</a:t>
            </a:r>
            <a:r>
              <a:rPr lang="en-US" sz="1800" dirty="0"/>
              <a:t> </a:t>
            </a:r>
            <a:r>
              <a:rPr lang="en-US" sz="1800" dirty="0" err="1"/>
              <a:t>multe</a:t>
            </a:r>
            <a:r>
              <a:rPr lang="en-US" sz="1800" dirty="0"/>
              <a:t> </a:t>
            </a:r>
            <a:r>
              <a:rPr lang="en-US" sz="1800" dirty="0" err="1"/>
              <a:t>organizații</a:t>
            </a:r>
            <a:r>
              <a:rPr lang="en-US" sz="1800" dirty="0"/>
              <a:t> de cercetare; </a:t>
            </a:r>
            <a:endParaRPr lang="ro-RO" sz="1800" dirty="0" smtClean="0"/>
          </a:p>
          <a:p>
            <a:pPr marL="285750" indent="-285750" algn="just">
              <a:buFontTx/>
              <a:buChar char="-"/>
            </a:pPr>
            <a:r>
              <a:rPr lang="en-US" sz="1800" dirty="0" smtClean="0"/>
              <a:t>o </a:t>
            </a:r>
            <a:r>
              <a:rPr lang="en-US" sz="1800" dirty="0" err="1"/>
              <a:t>organizație</a:t>
            </a:r>
            <a:r>
              <a:rPr lang="en-US" sz="1800" dirty="0"/>
              <a:t> de cercetare, </a:t>
            </a:r>
            <a:r>
              <a:rPr lang="en-US" sz="1800" dirty="0" err="1"/>
              <a:t>coordonatorul</a:t>
            </a:r>
            <a:r>
              <a:rPr lang="en-US" sz="1800" dirty="0"/>
              <a:t> </a:t>
            </a:r>
            <a:r>
              <a:rPr lang="en-US" sz="1800" dirty="0" err="1"/>
              <a:t>proiectului</a:t>
            </a:r>
            <a:r>
              <a:rPr lang="en-US" sz="1800" dirty="0"/>
              <a:t>, </a:t>
            </a:r>
            <a:r>
              <a:rPr lang="en-US" sz="1800" dirty="0" err="1"/>
              <a:t>în</a:t>
            </a:r>
            <a:r>
              <a:rPr lang="en-US" sz="1800" dirty="0"/>
              <a:t> </a:t>
            </a:r>
            <a:r>
              <a:rPr lang="en-US" sz="1800" dirty="0" err="1"/>
              <a:t>parteneriat</a:t>
            </a:r>
            <a:r>
              <a:rPr lang="en-US" sz="1800" dirty="0"/>
              <a:t> </a:t>
            </a:r>
            <a:r>
              <a:rPr lang="ro-RO" sz="1800" dirty="0" smtClean="0"/>
              <a:t>  </a:t>
            </a:r>
            <a:r>
              <a:rPr lang="en-US" sz="1800" dirty="0" smtClean="0"/>
              <a:t>cu </a:t>
            </a:r>
            <a:r>
              <a:rPr lang="en-US" sz="1800" dirty="0" err="1"/>
              <a:t>cel</a:t>
            </a:r>
            <a:r>
              <a:rPr lang="en-US" sz="1800" dirty="0"/>
              <a:t> </a:t>
            </a:r>
            <a:r>
              <a:rPr lang="en-US" sz="1800" dirty="0" err="1"/>
              <a:t>puțin</a:t>
            </a:r>
            <a:r>
              <a:rPr lang="en-US" sz="1800" dirty="0"/>
              <a:t> o </a:t>
            </a:r>
            <a:r>
              <a:rPr lang="en-US" sz="1800" dirty="0" err="1" smtClean="0"/>
              <a:t>întreprindere</a:t>
            </a:r>
            <a:r>
              <a:rPr lang="en-US" sz="1800" dirty="0" smtClean="0"/>
              <a:t> </a:t>
            </a:r>
            <a:r>
              <a:rPr lang="en-US" sz="1800" dirty="0"/>
              <a:t>care are </a:t>
            </a:r>
            <a:r>
              <a:rPr lang="en-US" sz="1800" dirty="0" err="1"/>
              <a:t>în</a:t>
            </a:r>
            <a:r>
              <a:rPr lang="en-US" sz="1800" dirty="0"/>
              <a:t> </a:t>
            </a:r>
            <a:r>
              <a:rPr lang="en-US" sz="1800" dirty="0" err="1"/>
              <a:t>obiectul</a:t>
            </a:r>
            <a:r>
              <a:rPr lang="en-US" sz="1800" dirty="0"/>
              <a:t> </a:t>
            </a:r>
            <a:r>
              <a:rPr lang="en-US" sz="1800" dirty="0" err="1"/>
              <a:t>său</a:t>
            </a:r>
            <a:r>
              <a:rPr lang="en-US" sz="1800" dirty="0"/>
              <a:t> de </a:t>
            </a:r>
            <a:r>
              <a:rPr lang="en-US" sz="1800" dirty="0" err="1"/>
              <a:t>activitate</a:t>
            </a:r>
            <a:r>
              <a:rPr lang="en-US" sz="1800" dirty="0"/>
              <a:t> </a:t>
            </a:r>
            <a:r>
              <a:rPr lang="ro-RO" sz="1800" dirty="0" smtClean="0"/>
              <a:t>      </a:t>
            </a:r>
            <a:r>
              <a:rPr lang="en-US" sz="1800" dirty="0" smtClean="0"/>
              <a:t>cercetare </a:t>
            </a:r>
            <a:r>
              <a:rPr lang="en-US" sz="1800" dirty="0" err="1"/>
              <a:t>și</a:t>
            </a:r>
            <a:r>
              <a:rPr lang="en-US" sz="1800" dirty="0"/>
              <a:t> </a:t>
            </a:r>
            <a:r>
              <a:rPr lang="en-US" sz="1800" dirty="0" err="1"/>
              <a:t>dezvoltare</a:t>
            </a:r>
            <a:r>
              <a:rPr lang="en-US" sz="1800" dirty="0"/>
              <a:t> </a:t>
            </a:r>
            <a:r>
              <a:rPr lang="en-US" sz="1800" dirty="0" err="1"/>
              <a:t>tehnologică</a:t>
            </a:r>
            <a:r>
              <a:rPr lang="en-US" sz="1800" dirty="0"/>
              <a:t>;  </a:t>
            </a:r>
            <a:endParaRPr lang="ro-RO" sz="1800" dirty="0" smtClean="0"/>
          </a:p>
          <a:p>
            <a:pPr marL="285750" indent="-285750" algn="just">
              <a:buFontTx/>
              <a:buChar char="-"/>
            </a:pPr>
            <a:r>
              <a:rPr lang="en-US" sz="1800" dirty="0" smtClean="0"/>
              <a:t>o </a:t>
            </a:r>
            <a:r>
              <a:rPr lang="en-US" sz="1800" dirty="0" err="1"/>
              <a:t>organizaţie</a:t>
            </a:r>
            <a:r>
              <a:rPr lang="en-US" sz="1800" dirty="0"/>
              <a:t> de cercetare, </a:t>
            </a:r>
            <a:r>
              <a:rPr lang="en-US" sz="1800" dirty="0" err="1"/>
              <a:t>coordonatorul</a:t>
            </a:r>
            <a:r>
              <a:rPr lang="en-US" sz="1800" dirty="0"/>
              <a:t> </a:t>
            </a:r>
            <a:r>
              <a:rPr lang="en-US" sz="1800" dirty="0" err="1"/>
              <a:t>proiectului</a:t>
            </a:r>
            <a:r>
              <a:rPr lang="en-US" sz="1800" dirty="0"/>
              <a:t>, </a:t>
            </a:r>
            <a:r>
              <a:rPr lang="en-US" sz="1800" dirty="0" err="1"/>
              <a:t>în</a:t>
            </a:r>
            <a:r>
              <a:rPr lang="en-US" sz="1800" dirty="0"/>
              <a:t> </a:t>
            </a:r>
            <a:r>
              <a:rPr lang="en-US" sz="1800" dirty="0" err="1"/>
              <a:t>parteneriat</a:t>
            </a:r>
            <a:r>
              <a:rPr lang="en-US" sz="1800" dirty="0"/>
              <a:t> </a:t>
            </a:r>
            <a:r>
              <a:rPr lang="ro-RO" sz="1800" dirty="0" smtClean="0"/>
              <a:t>  </a:t>
            </a:r>
            <a:r>
              <a:rPr lang="en-US" sz="1800" dirty="0" smtClean="0"/>
              <a:t>cu </a:t>
            </a:r>
            <a:r>
              <a:rPr lang="en-US" sz="1800" dirty="0"/>
              <a:t>o </a:t>
            </a:r>
            <a:r>
              <a:rPr lang="en-US" sz="1800" dirty="0" err="1"/>
              <a:t>întreprindere</a:t>
            </a:r>
            <a:r>
              <a:rPr lang="en-US" sz="1800" dirty="0"/>
              <a:t> care are </a:t>
            </a:r>
            <a:r>
              <a:rPr lang="en-US" sz="1800" dirty="0" err="1"/>
              <a:t>în</a:t>
            </a:r>
            <a:r>
              <a:rPr lang="en-US" sz="1800" dirty="0"/>
              <a:t> </a:t>
            </a:r>
            <a:r>
              <a:rPr lang="en-US" sz="1800" dirty="0" err="1"/>
              <a:t>obiectul</a:t>
            </a:r>
            <a:r>
              <a:rPr lang="en-US" sz="1800" dirty="0"/>
              <a:t> </a:t>
            </a:r>
            <a:r>
              <a:rPr lang="en-US" sz="1800" dirty="0" err="1"/>
              <a:t>său</a:t>
            </a:r>
            <a:r>
              <a:rPr lang="en-US" sz="1800" dirty="0"/>
              <a:t> de </a:t>
            </a:r>
            <a:r>
              <a:rPr lang="en-US" sz="1800" dirty="0" err="1"/>
              <a:t>activitate</a:t>
            </a:r>
            <a:r>
              <a:rPr lang="en-US" sz="1800" dirty="0"/>
              <a:t> cercetare </a:t>
            </a:r>
            <a:r>
              <a:rPr lang="en-US" sz="1800" dirty="0" err="1"/>
              <a:t>și</a:t>
            </a:r>
            <a:r>
              <a:rPr lang="en-US" sz="1800" dirty="0"/>
              <a:t> </a:t>
            </a:r>
            <a:r>
              <a:rPr lang="ro-RO" sz="1800" dirty="0" smtClean="0"/>
              <a:t>  </a:t>
            </a:r>
            <a:r>
              <a:rPr lang="en-US" sz="1800" dirty="0" err="1" smtClean="0"/>
              <a:t>dezvoltare</a:t>
            </a:r>
            <a:r>
              <a:rPr lang="en-US" sz="1800" dirty="0" smtClean="0"/>
              <a:t> </a:t>
            </a:r>
            <a:r>
              <a:rPr lang="en-US" sz="1800" dirty="0" err="1"/>
              <a:t>tehnologică</a:t>
            </a:r>
            <a:r>
              <a:rPr lang="en-US" sz="1800" dirty="0"/>
              <a:t> </a:t>
            </a:r>
            <a:r>
              <a:rPr lang="en-US" sz="1800" dirty="0" err="1"/>
              <a:t>şi</a:t>
            </a:r>
            <a:r>
              <a:rPr lang="en-US" sz="1800" dirty="0"/>
              <a:t> </a:t>
            </a:r>
            <a:r>
              <a:rPr lang="en-US" sz="1800" dirty="0" err="1"/>
              <a:t>una</a:t>
            </a:r>
            <a:r>
              <a:rPr lang="en-US" sz="1800" dirty="0"/>
              <a:t> </a:t>
            </a:r>
            <a:r>
              <a:rPr lang="en-US" sz="1800" dirty="0" err="1"/>
              <a:t>sau</a:t>
            </a:r>
            <a:r>
              <a:rPr lang="en-US" sz="1800" dirty="0"/>
              <a:t> </a:t>
            </a:r>
            <a:r>
              <a:rPr lang="en-US" sz="1800" dirty="0" err="1"/>
              <a:t>mai</a:t>
            </a:r>
            <a:r>
              <a:rPr lang="en-US" sz="1800" dirty="0"/>
              <a:t> </a:t>
            </a:r>
            <a:r>
              <a:rPr lang="en-US" sz="1800" dirty="0" err="1"/>
              <a:t>multe</a:t>
            </a:r>
            <a:r>
              <a:rPr lang="en-US" sz="1800" dirty="0"/>
              <a:t> </a:t>
            </a:r>
            <a:r>
              <a:rPr lang="en-US" sz="1800" dirty="0" err="1"/>
              <a:t>organizaţii</a:t>
            </a:r>
            <a:r>
              <a:rPr lang="en-US" sz="1800" dirty="0"/>
              <a:t> de </a:t>
            </a:r>
            <a:r>
              <a:rPr lang="en-US" sz="1800" dirty="0" smtClean="0"/>
              <a:t>cercetare.</a:t>
            </a:r>
            <a:endParaRPr lang="ro-RO" sz="1800" dirty="0" smtClean="0"/>
          </a:p>
          <a:p>
            <a:pPr algn="just"/>
            <a:r>
              <a:rPr lang="en-US" sz="1800" dirty="0" smtClean="0"/>
              <a:t> </a:t>
            </a:r>
            <a:r>
              <a:rPr lang="en-US" sz="1800" dirty="0" err="1" smtClean="0"/>
              <a:t>Dimensiunea</a:t>
            </a:r>
            <a:r>
              <a:rPr lang="en-US" sz="1800" dirty="0" smtClean="0"/>
              <a:t> </a:t>
            </a:r>
            <a:r>
              <a:rPr lang="en-US" sz="1800" dirty="0" err="1" smtClean="0"/>
              <a:t>parteneriatului</a:t>
            </a:r>
            <a:r>
              <a:rPr lang="en-US" sz="1800" dirty="0" smtClean="0"/>
              <a:t> se </a:t>
            </a:r>
            <a:r>
              <a:rPr lang="en-US" sz="1800" dirty="0" err="1" smtClean="0"/>
              <a:t>justifică</a:t>
            </a:r>
            <a:r>
              <a:rPr lang="en-US" sz="1800" dirty="0" smtClean="0"/>
              <a:t> </a:t>
            </a:r>
            <a:r>
              <a:rPr lang="en-US" sz="1800" dirty="0" err="1" smtClean="0"/>
              <a:t>în</a:t>
            </a:r>
            <a:r>
              <a:rPr lang="en-US" sz="1800" dirty="0" smtClean="0"/>
              <a:t> </a:t>
            </a:r>
            <a:r>
              <a:rPr lang="en-US" sz="1800" dirty="0" err="1" smtClean="0"/>
              <a:t>concordanță</a:t>
            </a:r>
            <a:r>
              <a:rPr lang="en-US" sz="1800" dirty="0" smtClean="0"/>
              <a:t> cu </a:t>
            </a:r>
            <a:r>
              <a:rPr lang="en-US" sz="1800" dirty="0" err="1" smtClean="0"/>
              <a:t>obiectivele</a:t>
            </a:r>
            <a:r>
              <a:rPr lang="en-US" sz="1800" dirty="0" smtClean="0"/>
              <a:t> </a:t>
            </a:r>
            <a:r>
              <a:rPr lang="ro-RO" sz="1800" dirty="0" smtClean="0"/>
              <a:t>  </a:t>
            </a:r>
            <a:r>
              <a:rPr lang="en-US" sz="1800" dirty="0" err="1" smtClean="0"/>
              <a:t>proiectului</a:t>
            </a:r>
            <a:r>
              <a:rPr lang="en-US" sz="1800" dirty="0" smtClean="0"/>
              <a:t>;</a:t>
            </a:r>
            <a:endParaRPr lang="ro-RO" sz="1800" dirty="0" smtClean="0"/>
          </a:p>
          <a:p>
            <a:pPr algn="just"/>
            <a:r>
              <a:rPr lang="en-US" sz="1800" dirty="0" smtClean="0"/>
              <a:t>Se </a:t>
            </a:r>
            <a:r>
              <a:rPr lang="en-US" sz="1800" dirty="0" err="1"/>
              <a:t>recomandă</a:t>
            </a:r>
            <a:r>
              <a:rPr lang="en-US" sz="1800" dirty="0"/>
              <a:t> ca </a:t>
            </a:r>
            <a:r>
              <a:rPr lang="en-US" sz="1800" dirty="0" err="1"/>
              <a:t>numărul</a:t>
            </a:r>
            <a:r>
              <a:rPr lang="en-US" sz="1800" dirty="0"/>
              <a:t> maxim de </a:t>
            </a:r>
            <a:r>
              <a:rPr lang="en-US" sz="1800" dirty="0" err="1"/>
              <a:t>parteneri</a:t>
            </a:r>
            <a:r>
              <a:rPr lang="en-US" sz="1800" dirty="0"/>
              <a:t> care </a:t>
            </a:r>
            <a:r>
              <a:rPr lang="en-US" sz="1800" dirty="0" err="1"/>
              <a:t>alcătuiesc</a:t>
            </a:r>
            <a:r>
              <a:rPr lang="en-US" sz="1800" dirty="0"/>
              <a:t> </a:t>
            </a:r>
            <a:r>
              <a:rPr lang="en-US" sz="1800" dirty="0" err="1"/>
              <a:t>consorțiul</a:t>
            </a:r>
            <a:r>
              <a:rPr lang="en-US" sz="1800" dirty="0"/>
              <a:t> </a:t>
            </a:r>
            <a:r>
              <a:rPr lang="en-US" sz="1800" dirty="0" err="1"/>
              <a:t>propunerii</a:t>
            </a:r>
            <a:r>
              <a:rPr lang="en-US" sz="1800" dirty="0"/>
              <a:t> de </a:t>
            </a:r>
            <a:r>
              <a:rPr lang="en-US" sz="1800" dirty="0" err="1"/>
              <a:t>proiect</a:t>
            </a:r>
            <a:r>
              <a:rPr lang="en-US" sz="1800" dirty="0"/>
              <a:t> </a:t>
            </a:r>
            <a:r>
              <a:rPr lang="en-US" sz="1800" dirty="0" err="1"/>
              <a:t>să</a:t>
            </a:r>
            <a:r>
              <a:rPr lang="en-US" sz="1800" dirty="0"/>
              <a:t> fie 4.</a:t>
            </a:r>
          </a:p>
        </p:txBody>
      </p:sp>
    </p:spTree>
    <p:extLst>
      <p:ext uri="{BB962C8B-B14F-4D97-AF65-F5344CB8AC3E}">
        <p14:creationId xmlns:p14="http://schemas.microsoft.com/office/powerpoint/2010/main" val="2361522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Criterii</a:t>
            </a:r>
            <a:r>
              <a:rPr lang="en-US" dirty="0"/>
              <a:t> de </a:t>
            </a:r>
            <a:r>
              <a:rPr lang="en-US" dirty="0" err="1"/>
              <a:t>eligibilitate</a:t>
            </a:r>
            <a:endParaRPr lang="en-US" dirty="0"/>
          </a:p>
        </p:txBody>
      </p:sp>
      <p:sp>
        <p:nvSpPr>
          <p:cNvPr id="4" name="Content Placeholder 3"/>
          <p:cNvSpPr>
            <a:spLocks noGrp="1"/>
          </p:cNvSpPr>
          <p:nvPr>
            <p:ph idx="10"/>
          </p:nvPr>
        </p:nvSpPr>
        <p:spPr>
          <a:xfrm>
            <a:off x="683568" y="1196752"/>
            <a:ext cx="8280919" cy="4147865"/>
          </a:xfrm>
        </p:spPr>
        <p:txBody>
          <a:bodyPr/>
          <a:lstStyle/>
          <a:p>
            <a:pPr marL="285750" indent="-285750" algn="just">
              <a:buFont typeface="Wingdings" panose="05000000000000000000" pitchFamily="2" charset="2"/>
              <a:buChar char="q"/>
            </a:pPr>
            <a:r>
              <a:rPr lang="ro-RO" sz="1800" b="1" dirty="0" smtClean="0"/>
              <a:t>Directorul de proiect </a:t>
            </a:r>
            <a:r>
              <a:rPr lang="en-US" sz="1800" b="1" dirty="0" err="1" smtClean="0"/>
              <a:t>este</a:t>
            </a:r>
            <a:r>
              <a:rPr lang="en-US" sz="1800" b="1" dirty="0" smtClean="0"/>
              <a:t> </a:t>
            </a:r>
            <a:r>
              <a:rPr lang="en-US" sz="1800" b="1" dirty="0"/>
              <a:t>doctor </a:t>
            </a:r>
            <a:r>
              <a:rPr lang="en-US" sz="1800" b="1" dirty="0" err="1"/>
              <a:t>în</a:t>
            </a:r>
            <a:r>
              <a:rPr lang="en-US" sz="1800" b="1" dirty="0"/>
              <a:t> </a:t>
            </a:r>
            <a:r>
              <a:rPr lang="en-US" sz="1800" b="1" dirty="0" err="1"/>
              <a:t>științe</a:t>
            </a:r>
            <a:r>
              <a:rPr lang="en-US" sz="1800" b="1" dirty="0"/>
              <a:t> cu </a:t>
            </a:r>
            <a:r>
              <a:rPr lang="en-US" sz="1800" b="1" dirty="0" err="1"/>
              <a:t>expertiză</a:t>
            </a:r>
            <a:r>
              <a:rPr lang="en-US" sz="1800" b="1" dirty="0"/>
              <a:t> </a:t>
            </a:r>
            <a:r>
              <a:rPr lang="en-US" sz="1800" b="1" dirty="0" err="1"/>
              <a:t>relevantă</a:t>
            </a:r>
            <a:r>
              <a:rPr lang="en-US" sz="1800" b="1" dirty="0"/>
              <a:t> </a:t>
            </a:r>
            <a:r>
              <a:rPr lang="en-US" sz="1800" b="1" dirty="0" err="1" smtClean="0"/>
              <a:t>în</a:t>
            </a:r>
            <a:r>
              <a:rPr lang="en-US" sz="1800" b="1" dirty="0" smtClean="0"/>
              <a:t> </a:t>
            </a:r>
            <a:r>
              <a:rPr lang="en-US" sz="1800" b="1" dirty="0" err="1"/>
              <a:t>tematica</a:t>
            </a:r>
            <a:r>
              <a:rPr lang="en-US" sz="1800" b="1" dirty="0"/>
              <a:t> </a:t>
            </a:r>
            <a:r>
              <a:rPr lang="en-US" sz="1800" b="1" dirty="0" err="1" smtClean="0"/>
              <a:t>proiectului</a:t>
            </a:r>
            <a:r>
              <a:rPr lang="en-US" sz="1800" b="1" dirty="0" smtClean="0"/>
              <a:t>;</a:t>
            </a:r>
            <a:endParaRPr lang="ro-RO" sz="1800" b="1" dirty="0" smtClean="0"/>
          </a:p>
          <a:p>
            <a:pPr marL="285750" indent="-285750" algn="just">
              <a:buFont typeface="Wingdings" panose="05000000000000000000" pitchFamily="2" charset="2"/>
              <a:buChar char="q"/>
            </a:pPr>
            <a:r>
              <a:rPr lang="ro-RO" sz="1800" b="1" dirty="0" err="1"/>
              <a:t>P</a:t>
            </a:r>
            <a:r>
              <a:rPr lang="en-US" sz="1800" b="1" dirty="0" err="1" smtClean="0"/>
              <a:t>oate</a:t>
            </a:r>
            <a:r>
              <a:rPr lang="en-US" sz="1800" b="1" dirty="0" smtClean="0"/>
              <a:t> </a:t>
            </a:r>
            <a:r>
              <a:rPr lang="en-US" sz="1800" b="1" dirty="0" err="1"/>
              <a:t>depune</a:t>
            </a:r>
            <a:r>
              <a:rPr lang="en-US" sz="1800" b="1" dirty="0"/>
              <a:t> o </a:t>
            </a:r>
            <a:r>
              <a:rPr lang="en-US" sz="1800" b="1" dirty="0" err="1"/>
              <a:t>singură</a:t>
            </a:r>
            <a:r>
              <a:rPr lang="en-US" sz="1800" b="1" dirty="0"/>
              <a:t> </a:t>
            </a:r>
            <a:r>
              <a:rPr lang="en-US" sz="1800" b="1" dirty="0" err="1"/>
              <a:t>propunere</a:t>
            </a:r>
            <a:r>
              <a:rPr lang="en-US" sz="1800" b="1" dirty="0"/>
              <a:t> de </a:t>
            </a:r>
            <a:r>
              <a:rPr lang="en-US" sz="1800" b="1" dirty="0" err="1"/>
              <a:t>proiect</a:t>
            </a:r>
            <a:r>
              <a:rPr lang="en-US" sz="1800" b="1" dirty="0"/>
              <a:t> </a:t>
            </a:r>
            <a:r>
              <a:rPr lang="en-US" sz="1800" b="1" dirty="0" err="1"/>
              <a:t>în</a:t>
            </a:r>
            <a:r>
              <a:rPr lang="en-US" sz="1800" b="1" dirty="0"/>
              <a:t> </a:t>
            </a:r>
            <a:r>
              <a:rPr lang="en-US" sz="1800" b="1" dirty="0" err="1"/>
              <a:t>calitate</a:t>
            </a:r>
            <a:r>
              <a:rPr lang="en-US" sz="1800" b="1" dirty="0"/>
              <a:t> de </a:t>
            </a:r>
            <a:r>
              <a:rPr lang="en-US" sz="1800" b="1" dirty="0" smtClean="0"/>
              <a:t>director </a:t>
            </a:r>
            <a:r>
              <a:rPr lang="en-US" sz="1800" b="1" dirty="0"/>
              <a:t>de </a:t>
            </a:r>
            <a:r>
              <a:rPr lang="en-US" sz="1800" b="1" dirty="0" err="1"/>
              <a:t>proiect</a:t>
            </a:r>
            <a:r>
              <a:rPr lang="en-US" sz="1800" b="1" dirty="0"/>
              <a:t>, </a:t>
            </a:r>
            <a:r>
              <a:rPr lang="en-US" sz="1800" b="1" dirty="0" err="1"/>
              <a:t>pentru</a:t>
            </a:r>
            <a:r>
              <a:rPr lang="en-US" sz="1800" b="1" dirty="0"/>
              <a:t> </a:t>
            </a:r>
            <a:r>
              <a:rPr lang="en-US" sz="1800" b="1" dirty="0" err="1"/>
              <a:t>prezenta</a:t>
            </a:r>
            <a:r>
              <a:rPr lang="en-US" sz="1800" b="1" dirty="0"/>
              <a:t> </a:t>
            </a:r>
            <a:r>
              <a:rPr lang="en-US" sz="1800" b="1" dirty="0" err="1"/>
              <a:t>competiție</a:t>
            </a:r>
            <a:r>
              <a:rPr lang="en-US" sz="1800" b="1" dirty="0"/>
              <a:t>. </a:t>
            </a:r>
            <a:endParaRPr lang="ro-RO" sz="1800" b="1" dirty="0" smtClean="0"/>
          </a:p>
          <a:p>
            <a:pPr marL="285750" indent="-285750" algn="just">
              <a:buFont typeface="Wingdings" panose="05000000000000000000" pitchFamily="2" charset="2"/>
              <a:buChar char="q"/>
            </a:pPr>
            <a:r>
              <a:rPr lang="en-US" sz="1800" b="1" dirty="0"/>
              <a:t>Este </a:t>
            </a:r>
            <a:r>
              <a:rPr lang="en-US" sz="1800" b="1" dirty="0" err="1"/>
              <a:t>interzisă</a:t>
            </a:r>
            <a:r>
              <a:rPr lang="en-US" sz="1800" b="1" dirty="0"/>
              <a:t> </a:t>
            </a:r>
            <a:r>
              <a:rPr lang="en-US" sz="1800" b="1" dirty="0" err="1"/>
              <a:t>depunerea</a:t>
            </a:r>
            <a:r>
              <a:rPr lang="en-US" sz="1800" b="1" dirty="0"/>
              <a:t> de </a:t>
            </a:r>
            <a:r>
              <a:rPr lang="en-US" sz="1800" b="1" dirty="0" err="1"/>
              <a:t>proiecte</a:t>
            </a:r>
            <a:r>
              <a:rPr lang="en-US" sz="1800" b="1" dirty="0"/>
              <a:t> care au </a:t>
            </a:r>
            <a:r>
              <a:rPr lang="en-US" sz="1800" b="1" dirty="0" err="1"/>
              <a:t>în</a:t>
            </a:r>
            <a:r>
              <a:rPr lang="en-US" sz="1800" b="1" dirty="0"/>
              <a:t> </a:t>
            </a:r>
            <a:r>
              <a:rPr lang="en-US" sz="1800" b="1" dirty="0" err="1"/>
              <a:t>vedere</a:t>
            </a:r>
            <a:r>
              <a:rPr lang="en-US" sz="1800" b="1" dirty="0"/>
              <a:t> </a:t>
            </a:r>
            <a:r>
              <a:rPr lang="en-US" sz="1800" b="1" dirty="0" err="1"/>
              <a:t>realizarea</a:t>
            </a:r>
            <a:r>
              <a:rPr lang="en-US" sz="1800" b="1" dirty="0"/>
              <a:t> </a:t>
            </a:r>
            <a:r>
              <a:rPr lang="ro-RO" sz="1800" b="1" dirty="0" smtClean="0"/>
              <a:t> </a:t>
            </a:r>
            <a:r>
              <a:rPr lang="en-US" sz="1800" b="1" dirty="0" smtClean="0"/>
              <a:t>  </a:t>
            </a:r>
            <a:r>
              <a:rPr lang="en-US" sz="1800" b="1" dirty="0" err="1" smtClean="0"/>
              <a:t>unor</a:t>
            </a:r>
            <a:r>
              <a:rPr lang="en-US" sz="1800" b="1" dirty="0" smtClean="0"/>
              <a:t> </a:t>
            </a:r>
            <a:r>
              <a:rPr lang="en-US" sz="1800" b="1" dirty="0" err="1"/>
              <a:t>activităţi</a:t>
            </a:r>
            <a:r>
              <a:rPr lang="en-US" sz="1800" b="1" dirty="0"/>
              <a:t> </a:t>
            </a:r>
            <a:r>
              <a:rPr lang="en-US" sz="1800" b="1" dirty="0" err="1"/>
              <a:t>deja</a:t>
            </a:r>
            <a:r>
              <a:rPr lang="en-US" sz="1800" b="1" dirty="0"/>
              <a:t> </a:t>
            </a:r>
            <a:r>
              <a:rPr lang="en-US" sz="1800" b="1" dirty="0" err="1"/>
              <a:t>finanţate</a:t>
            </a:r>
            <a:r>
              <a:rPr lang="en-US" sz="1800" b="1" dirty="0"/>
              <a:t> </a:t>
            </a:r>
            <a:r>
              <a:rPr lang="en-US" sz="1800" b="1" dirty="0" err="1"/>
              <a:t>sau</a:t>
            </a:r>
            <a:r>
              <a:rPr lang="en-US" sz="1800" b="1" dirty="0"/>
              <a:t> </a:t>
            </a:r>
            <a:r>
              <a:rPr lang="en-US" sz="1800" b="1" dirty="0" err="1"/>
              <a:t>în</a:t>
            </a:r>
            <a:r>
              <a:rPr lang="en-US" sz="1800" b="1" dirty="0"/>
              <a:t> curs de </a:t>
            </a:r>
            <a:r>
              <a:rPr lang="en-US" sz="1800" b="1" dirty="0" err="1"/>
              <a:t>finanţare</a:t>
            </a:r>
            <a:r>
              <a:rPr lang="en-US" sz="1800" b="1" dirty="0"/>
              <a:t>, </a:t>
            </a:r>
            <a:r>
              <a:rPr lang="en-US" sz="1800" b="1" dirty="0" err="1"/>
              <a:t>parţial</a:t>
            </a:r>
            <a:r>
              <a:rPr lang="en-US" sz="1800" b="1" dirty="0"/>
              <a:t> </a:t>
            </a:r>
            <a:r>
              <a:rPr lang="en-US" sz="1800" b="1" dirty="0" err="1"/>
              <a:t>sau</a:t>
            </a:r>
            <a:r>
              <a:rPr lang="en-US" sz="1800" b="1" dirty="0"/>
              <a:t> </a:t>
            </a:r>
            <a:r>
              <a:rPr lang="ro-RO" sz="1800" b="1" dirty="0" smtClean="0"/>
              <a:t>  </a:t>
            </a:r>
            <a:r>
              <a:rPr lang="en-US" sz="1800" b="1" dirty="0" smtClean="0"/>
              <a:t>integral</a:t>
            </a:r>
            <a:r>
              <a:rPr lang="en-US" sz="1800" b="1" dirty="0"/>
              <a:t>, din alte </a:t>
            </a:r>
            <a:r>
              <a:rPr lang="en-US" sz="1800" b="1" dirty="0" err="1"/>
              <a:t>surse</a:t>
            </a:r>
            <a:r>
              <a:rPr lang="en-US" sz="1800" b="1" dirty="0"/>
              <a:t> </a:t>
            </a:r>
            <a:r>
              <a:rPr lang="en-US" sz="1800" b="1" dirty="0" err="1" smtClean="0"/>
              <a:t>bugetare</a:t>
            </a:r>
            <a:r>
              <a:rPr lang="en-US" sz="1800" b="1" dirty="0" smtClean="0"/>
              <a:t>.</a:t>
            </a:r>
            <a:endParaRPr lang="ro-RO" sz="1800" b="1" dirty="0" smtClean="0"/>
          </a:p>
          <a:p>
            <a:pPr marL="285750" indent="-285750" algn="just">
              <a:buFont typeface="Wingdings" panose="05000000000000000000" pitchFamily="2" charset="2"/>
              <a:buChar char="q"/>
            </a:pPr>
            <a:r>
              <a:rPr lang="en-US" sz="1800" b="1" dirty="0" smtClean="0"/>
              <a:t>Pot </a:t>
            </a:r>
            <a:r>
              <a:rPr lang="en-US" sz="1800" b="1" dirty="0" err="1"/>
              <a:t>beneficia</a:t>
            </a:r>
            <a:r>
              <a:rPr lang="en-US" sz="1800" b="1" dirty="0"/>
              <a:t> de </a:t>
            </a:r>
            <a:r>
              <a:rPr lang="en-US" sz="1800" b="1" dirty="0" err="1"/>
              <a:t>ajutor</a:t>
            </a:r>
            <a:r>
              <a:rPr lang="en-US" sz="1800" b="1" dirty="0"/>
              <a:t> de stat, </a:t>
            </a:r>
            <a:r>
              <a:rPr lang="en-US" sz="1800" b="1" dirty="0" err="1"/>
              <a:t>întreprinderile</a:t>
            </a:r>
            <a:r>
              <a:rPr lang="en-US" sz="1800" b="1" dirty="0"/>
              <a:t> care au </a:t>
            </a:r>
            <a:r>
              <a:rPr lang="en-US" sz="1800" b="1" dirty="0" err="1"/>
              <a:t>avut</a:t>
            </a:r>
            <a:r>
              <a:rPr lang="en-US" sz="1800" b="1" dirty="0"/>
              <a:t>  </a:t>
            </a:r>
            <a:r>
              <a:rPr lang="en-US" sz="1800" b="1" dirty="0" smtClean="0"/>
              <a:t>          </a:t>
            </a:r>
            <a:r>
              <a:rPr lang="en-US" sz="1800" b="1" dirty="0" err="1" smtClean="0"/>
              <a:t>activitate</a:t>
            </a:r>
            <a:r>
              <a:rPr lang="en-US" sz="1800" b="1" dirty="0" smtClean="0"/>
              <a:t> </a:t>
            </a:r>
            <a:r>
              <a:rPr lang="en-US" sz="1800" b="1" dirty="0" err="1"/>
              <a:t>în</a:t>
            </a:r>
            <a:r>
              <a:rPr lang="en-US" sz="1800" b="1" dirty="0"/>
              <a:t> </a:t>
            </a:r>
            <a:r>
              <a:rPr lang="en-US" sz="1800" b="1" dirty="0" err="1"/>
              <a:t>ultimul</a:t>
            </a:r>
            <a:r>
              <a:rPr lang="en-US" sz="1800" b="1" dirty="0"/>
              <a:t> </a:t>
            </a:r>
            <a:r>
              <a:rPr lang="en-US" sz="1800" b="1" dirty="0" err="1"/>
              <a:t>exercițiu</a:t>
            </a:r>
            <a:r>
              <a:rPr lang="en-US" sz="1800" b="1" dirty="0"/>
              <a:t> </a:t>
            </a:r>
            <a:r>
              <a:rPr lang="en-US" sz="1800" b="1" dirty="0" err="1"/>
              <a:t>financiar</a:t>
            </a:r>
            <a:r>
              <a:rPr lang="en-US" sz="1800" b="1" dirty="0"/>
              <a:t> </a:t>
            </a:r>
            <a:r>
              <a:rPr lang="en-US" sz="1800" b="1" dirty="0" err="1"/>
              <a:t>încheiat</a:t>
            </a:r>
            <a:r>
              <a:rPr lang="en-US" sz="1800" b="1" dirty="0"/>
              <a:t>, au o </a:t>
            </a:r>
            <a:r>
              <a:rPr lang="en-US" sz="1800" b="1" dirty="0" err="1"/>
              <a:t>cifră</a:t>
            </a:r>
            <a:r>
              <a:rPr lang="en-US" sz="1800" b="1" dirty="0"/>
              <a:t> </a:t>
            </a:r>
            <a:r>
              <a:rPr lang="en-US" sz="1800" b="1" dirty="0" smtClean="0"/>
              <a:t>de </a:t>
            </a:r>
            <a:r>
              <a:rPr lang="en-US" sz="1800" b="1" dirty="0" err="1" smtClean="0"/>
              <a:t>afaceri</a:t>
            </a:r>
            <a:r>
              <a:rPr lang="en-US" sz="1800" b="1" dirty="0" smtClean="0"/>
              <a:t> </a:t>
            </a:r>
            <a:r>
              <a:rPr lang="en-US" sz="1800" b="1" dirty="0" err="1"/>
              <a:t>cel</a:t>
            </a:r>
            <a:r>
              <a:rPr lang="en-US" sz="1800" b="1" dirty="0"/>
              <a:t> </a:t>
            </a:r>
            <a:r>
              <a:rPr lang="en-US" sz="1800" b="1" dirty="0" err="1"/>
              <a:t>puțin</a:t>
            </a:r>
            <a:r>
              <a:rPr lang="en-US" sz="1800" b="1" dirty="0"/>
              <a:t> </a:t>
            </a:r>
            <a:r>
              <a:rPr lang="en-US" sz="1800" b="1" dirty="0" err="1"/>
              <a:t>egală</a:t>
            </a:r>
            <a:r>
              <a:rPr lang="en-US" sz="1800" b="1" dirty="0"/>
              <a:t> cu </a:t>
            </a:r>
            <a:r>
              <a:rPr lang="en-US" sz="1800" b="1" dirty="0" err="1"/>
              <a:t>valoarea</a:t>
            </a:r>
            <a:r>
              <a:rPr lang="en-US" sz="1800" b="1" dirty="0"/>
              <a:t> </a:t>
            </a:r>
            <a:r>
              <a:rPr lang="en-US" sz="1800" b="1" dirty="0" err="1"/>
              <a:t>solicitată</a:t>
            </a:r>
            <a:r>
              <a:rPr lang="en-US" sz="1800" b="1" dirty="0"/>
              <a:t> de la </a:t>
            </a:r>
            <a:r>
              <a:rPr lang="en-US" sz="1800" b="1" dirty="0" err="1"/>
              <a:t>bugetul</a:t>
            </a:r>
            <a:r>
              <a:rPr lang="en-US" sz="1800" b="1" dirty="0"/>
              <a:t> de stat </a:t>
            </a:r>
            <a:r>
              <a:rPr lang="en-US" sz="1800" b="1" dirty="0" err="1"/>
              <a:t>și</a:t>
            </a:r>
            <a:r>
              <a:rPr lang="en-US" sz="1800" b="1" dirty="0"/>
              <a:t> au </a:t>
            </a:r>
            <a:r>
              <a:rPr lang="en-US" sz="1800" b="1" dirty="0" smtClean="0"/>
              <a:t>     personal </a:t>
            </a:r>
            <a:r>
              <a:rPr lang="en-US" sz="1800" b="1" dirty="0" err="1"/>
              <a:t>angajat</a:t>
            </a:r>
            <a:r>
              <a:rPr lang="en-US" sz="1800" b="1" dirty="0"/>
              <a:t> </a:t>
            </a:r>
            <a:r>
              <a:rPr lang="en-US" sz="1800" b="1" dirty="0" err="1"/>
              <a:t>în</a:t>
            </a:r>
            <a:r>
              <a:rPr lang="en-US" sz="1800" b="1" dirty="0"/>
              <a:t> </a:t>
            </a:r>
            <a:r>
              <a:rPr lang="en-US" sz="1800" b="1" dirty="0" err="1"/>
              <a:t>ultimul</a:t>
            </a:r>
            <a:r>
              <a:rPr lang="en-US" sz="1800" b="1" dirty="0"/>
              <a:t> </a:t>
            </a:r>
            <a:r>
              <a:rPr lang="en-US" sz="1800" b="1" dirty="0" err="1"/>
              <a:t>exerciţiu</a:t>
            </a:r>
            <a:r>
              <a:rPr lang="en-US" sz="1800" b="1" dirty="0"/>
              <a:t> </a:t>
            </a:r>
            <a:r>
              <a:rPr lang="en-US" sz="1800" b="1" dirty="0" err="1"/>
              <a:t>financiar</a:t>
            </a:r>
            <a:r>
              <a:rPr lang="en-US" sz="1800" b="1" dirty="0"/>
              <a:t>.</a:t>
            </a:r>
          </a:p>
        </p:txBody>
      </p:sp>
      <p:sp>
        <p:nvSpPr>
          <p:cNvPr id="5" name="Rectangle 4"/>
          <p:cNvSpPr/>
          <p:nvPr/>
        </p:nvSpPr>
        <p:spPr>
          <a:xfrm>
            <a:off x="1187623" y="4733473"/>
            <a:ext cx="7776863" cy="369332"/>
          </a:xfrm>
          <a:prstGeom prst="rect">
            <a:avLst/>
          </a:prstGeom>
        </p:spPr>
        <p:txBody>
          <a:bodyPr wrap="square">
            <a:spAutoFit/>
          </a:bodyPr>
          <a:lstStyle/>
          <a:p>
            <a:r>
              <a:rPr lang="en-US" dirty="0" err="1"/>
              <a:t>Proiectele</a:t>
            </a:r>
            <a:r>
              <a:rPr lang="en-US" dirty="0"/>
              <a:t> se </a:t>
            </a:r>
            <a:r>
              <a:rPr lang="en-US" dirty="0" err="1"/>
              <a:t>vor</a:t>
            </a:r>
            <a:r>
              <a:rPr lang="en-US" dirty="0"/>
              <a:t> </a:t>
            </a:r>
            <a:r>
              <a:rPr lang="en-US" dirty="0" err="1"/>
              <a:t>derula</a:t>
            </a:r>
            <a:r>
              <a:rPr lang="en-US" dirty="0"/>
              <a:t> </a:t>
            </a:r>
            <a:r>
              <a:rPr lang="en-US" dirty="0" err="1"/>
              <a:t>pe</a:t>
            </a:r>
            <a:r>
              <a:rPr lang="en-US" dirty="0"/>
              <a:t> o </a:t>
            </a:r>
            <a:r>
              <a:rPr lang="en-US" dirty="0" err="1"/>
              <a:t>perioadă</a:t>
            </a:r>
            <a:r>
              <a:rPr lang="en-US" dirty="0"/>
              <a:t> de </a:t>
            </a:r>
            <a:r>
              <a:rPr lang="en-US" b="1" dirty="0">
                <a:solidFill>
                  <a:srgbClr val="FF0000"/>
                </a:solidFill>
              </a:rPr>
              <a:t>min. 18 </a:t>
            </a:r>
            <a:r>
              <a:rPr lang="en-US" b="1" dirty="0" err="1">
                <a:solidFill>
                  <a:srgbClr val="FF0000"/>
                </a:solidFill>
              </a:rPr>
              <a:t>luni</a:t>
            </a:r>
            <a:r>
              <a:rPr lang="en-US" b="1" dirty="0">
                <a:solidFill>
                  <a:srgbClr val="FF0000"/>
                </a:solidFill>
              </a:rPr>
              <a:t> - max. 24 </a:t>
            </a:r>
            <a:r>
              <a:rPr lang="en-US" b="1" dirty="0" err="1">
                <a:solidFill>
                  <a:srgbClr val="FF0000"/>
                </a:solidFill>
              </a:rPr>
              <a:t>luni</a:t>
            </a:r>
            <a:r>
              <a:rPr lang="en-US" dirty="0"/>
              <a:t>. </a:t>
            </a:r>
          </a:p>
        </p:txBody>
      </p:sp>
      <p:sp>
        <p:nvSpPr>
          <p:cNvPr id="6" name="Rectangle 5"/>
          <p:cNvSpPr/>
          <p:nvPr/>
        </p:nvSpPr>
        <p:spPr>
          <a:xfrm>
            <a:off x="1187624" y="5102805"/>
            <a:ext cx="7344816" cy="646331"/>
          </a:xfrm>
          <a:prstGeom prst="rect">
            <a:avLst/>
          </a:prstGeom>
        </p:spPr>
        <p:txBody>
          <a:bodyPr wrap="square">
            <a:spAutoFit/>
          </a:bodyPr>
          <a:lstStyle/>
          <a:p>
            <a:r>
              <a:rPr lang="en-US" dirty="0" err="1"/>
              <a:t>Finanțarea</a:t>
            </a:r>
            <a:r>
              <a:rPr lang="en-US" dirty="0"/>
              <a:t> de la </a:t>
            </a:r>
            <a:r>
              <a:rPr lang="en-US" dirty="0" err="1"/>
              <a:t>bugetul</a:t>
            </a:r>
            <a:r>
              <a:rPr lang="en-US" dirty="0"/>
              <a:t> de stat </a:t>
            </a:r>
            <a:r>
              <a:rPr lang="en-US" dirty="0" err="1"/>
              <a:t>acordată</a:t>
            </a:r>
            <a:r>
              <a:rPr lang="en-US" dirty="0"/>
              <a:t> </a:t>
            </a:r>
            <a:r>
              <a:rPr lang="en-US" dirty="0" err="1"/>
              <a:t>pentru</a:t>
            </a:r>
            <a:r>
              <a:rPr lang="en-US" dirty="0"/>
              <a:t> un </a:t>
            </a:r>
            <a:r>
              <a:rPr lang="en-US" dirty="0" err="1"/>
              <a:t>proiect</a:t>
            </a:r>
            <a:r>
              <a:rPr lang="en-US" dirty="0"/>
              <a:t> </a:t>
            </a:r>
            <a:r>
              <a:rPr lang="en-US" dirty="0" err="1"/>
              <a:t>este</a:t>
            </a:r>
            <a:r>
              <a:rPr lang="en-US" dirty="0"/>
              <a:t> de max. </a:t>
            </a:r>
            <a:r>
              <a:rPr lang="en-US" b="1" dirty="0">
                <a:solidFill>
                  <a:srgbClr val="FF0000"/>
                </a:solidFill>
              </a:rPr>
              <a:t>600.000 lei</a:t>
            </a:r>
          </a:p>
        </p:txBody>
      </p:sp>
    </p:spTree>
    <p:extLst>
      <p:ext uri="{BB962C8B-B14F-4D97-AF65-F5344CB8AC3E}">
        <p14:creationId xmlns:p14="http://schemas.microsoft.com/office/powerpoint/2010/main" val="691954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BR" sz="3200" dirty="0" smtClean="0"/>
              <a:t>P1 </a:t>
            </a:r>
            <a:r>
              <a:rPr lang="pt-BR" sz="3200" dirty="0"/>
              <a:t>- Dezvoltarea sistemului național </a:t>
            </a:r>
            <a:r>
              <a:rPr lang="pt-BR" sz="3200" dirty="0" smtClean="0"/>
              <a:t> de </a:t>
            </a:r>
            <a:r>
              <a:rPr lang="ro-RO" sz="3200" dirty="0" smtClean="0"/>
              <a:t>cercetare-dezvoltare</a:t>
            </a:r>
            <a:endParaRPr lang="ko-KR" altLang="en-US" sz="3200" dirty="0"/>
          </a:p>
        </p:txBody>
      </p:sp>
      <p:sp>
        <p:nvSpPr>
          <p:cNvPr id="12" name="Content Placeholder 11"/>
          <p:cNvSpPr>
            <a:spLocks noGrp="1"/>
          </p:cNvSpPr>
          <p:nvPr>
            <p:ph idx="1"/>
          </p:nvPr>
        </p:nvSpPr>
        <p:spPr>
          <a:xfrm>
            <a:off x="1612587" y="1196752"/>
            <a:ext cx="6563072" cy="460648"/>
          </a:xfrm>
        </p:spPr>
        <p:txBody>
          <a:bodyPr/>
          <a:lstStyle/>
          <a:p>
            <a:pPr lvl="0"/>
            <a:r>
              <a:rPr lang="ro-RO" altLang="ko-KR" b="1" dirty="0" smtClean="0"/>
              <a:t>Obiective subprogram:</a:t>
            </a:r>
            <a:endParaRPr lang="en-US" altLang="ko-KR" b="1" dirty="0">
              <a:latin typeface="Arial" pitchFamily="34" charset="0"/>
              <a:cs typeface="Arial" pitchFamily="34" charset="0"/>
            </a:endParaRPr>
          </a:p>
        </p:txBody>
      </p:sp>
      <p:graphicFrame>
        <p:nvGraphicFramePr>
          <p:cNvPr id="3" name="Diagram 2"/>
          <p:cNvGraphicFramePr/>
          <p:nvPr>
            <p:extLst>
              <p:ext uri="{D42A27DB-BD31-4B8C-83A1-F6EECF244321}">
                <p14:modId xmlns:p14="http://schemas.microsoft.com/office/powerpoint/2010/main" val="2081854030"/>
              </p:ext>
            </p:extLst>
          </p:nvPr>
        </p:nvGraphicFramePr>
        <p:xfrm>
          <a:off x="1595151" y="1784638"/>
          <a:ext cx="7368480" cy="49567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674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Tipuri</a:t>
            </a:r>
            <a:r>
              <a:rPr lang="en-US" dirty="0"/>
              <a:t> de </a:t>
            </a:r>
            <a:r>
              <a:rPr lang="en-US" dirty="0" err="1"/>
              <a:t>activități</a:t>
            </a:r>
            <a:r>
              <a:rPr lang="en-US" dirty="0"/>
              <a:t> </a:t>
            </a:r>
            <a:r>
              <a:rPr lang="en-US" dirty="0" err="1" smtClean="0"/>
              <a:t>eligibile</a:t>
            </a:r>
            <a:endParaRPr lang="en-US" dirty="0"/>
          </a:p>
        </p:txBody>
      </p:sp>
      <p:graphicFrame>
        <p:nvGraphicFramePr>
          <p:cNvPr id="5" name="Diagram 4"/>
          <p:cNvGraphicFramePr/>
          <p:nvPr>
            <p:extLst>
              <p:ext uri="{D42A27DB-BD31-4B8C-83A1-F6EECF244321}">
                <p14:modId xmlns:p14="http://schemas.microsoft.com/office/powerpoint/2010/main" val="259747720"/>
              </p:ext>
            </p:extLst>
          </p:nvPr>
        </p:nvGraphicFramePr>
        <p:xfrm>
          <a:off x="431032" y="1484784"/>
          <a:ext cx="87129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9946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dirty="0" smtClean="0"/>
              <a:t>Definiții, conform Anexei 2 la Schema de ajutor de stat, 9281/13.08.2015</a:t>
            </a:r>
            <a:endParaRPr lang="en-US" sz="2400" dirty="0"/>
          </a:p>
        </p:txBody>
      </p:sp>
      <p:sp>
        <p:nvSpPr>
          <p:cNvPr id="3" name="Content Placeholder 2"/>
          <p:cNvSpPr>
            <a:spLocks noGrp="1"/>
          </p:cNvSpPr>
          <p:nvPr>
            <p:ph idx="1"/>
          </p:nvPr>
        </p:nvSpPr>
        <p:spPr>
          <a:xfrm>
            <a:off x="1619672" y="1226845"/>
            <a:ext cx="6563072" cy="460648"/>
          </a:xfrm>
        </p:spPr>
        <p:txBody>
          <a:bodyPr/>
          <a:lstStyle/>
          <a:p>
            <a:r>
              <a:rPr lang="ro-RO" b="1" dirty="0" smtClean="0">
                <a:solidFill>
                  <a:srgbClr val="0070C0"/>
                </a:solidFill>
              </a:rPr>
              <a:t>Cercetare fundamentală</a:t>
            </a:r>
            <a:endParaRPr lang="en-US" b="1" dirty="0">
              <a:solidFill>
                <a:srgbClr val="0070C0"/>
              </a:solidFill>
            </a:endParaRPr>
          </a:p>
        </p:txBody>
      </p:sp>
      <p:sp>
        <p:nvSpPr>
          <p:cNvPr id="4" name="Content Placeholder 3"/>
          <p:cNvSpPr>
            <a:spLocks noGrp="1"/>
          </p:cNvSpPr>
          <p:nvPr>
            <p:ph idx="10"/>
          </p:nvPr>
        </p:nvSpPr>
        <p:spPr>
          <a:xfrm>
            <a:off x="899592" y="1844825"/>
            <a:ext cx="8208912" cy="936104"/>
          </a:xfrm>
        </p:spPr>
        <p:txBody>
          <a:bodyPr/>
          <a:lstStyle/>
          <a:p>
            <a:pPr algn="just"/>
            <a:r>
              <a:rPr lang="ro-RO" sz="1800" dirty="0" smtClean="0"/>
              <a:t>Activitatea experimentală sau teoretică întreprinsă, în principal, pentru a  dobîndi cunoștințe noi despre bazele fenomenelor și faptelor observabile,  fără a fi avută în vedere nicio aplicare sau comercializare directă.</a:t>
            </a:r>
            <a:endParaRPr lang="en-US" sz="1800" dirty="0"/>
          </a:p>
        </p:txBody>
      </p:sp>
      <p:sp>
        <p:nvSpPr>
          <p:cNvPr id="5" name="Content Placeholder 2"/>
          <p:cNvSpPr txBox="1">
            <a:spLocks/>
          </p:cNvSpPr>
          <p:nvPr/>
        </p:nvSpPr>
        <p:spPr>
          <a:xfrm>
            <a:off x="1619672" y="2780928"/>
            <a:ext cx="6563072" cy="460648"/>
          </a:xfrm>
          <a:prstGeom prst="rect">
            <a:avLst/>
          </a:prstGeom>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ro-RO" b="1" dirty="0" smtClean="0">
                <a:solidFill>
                  <a:srgbClr val="0070C0"/>
                </a:solidFill>
              </a:rPr>
              <a:t>Cercetare industrială</a:t>
            </a:r>
            <a:endParaRPr lang="en-US" b="1" dirty="0">
              <a:solidFill>
                <a:srgbClr val="0070C0"/>
              </a:solidFill>
            </a:endParaRPr>
          </a:p>
        </p:txBody>
      </p:sp>
      <p:sp>
        <p:nvSpPr>
          <p:cNvPr id="6" name="Content Placeholder 3"/>
          <p:cNvSpPr txBox="1">
            <a:spLocks/>
          </p:cNvSpPr>
          <p:nvPr/>
        </p:nvSpPr>
        <p:spPr>
          <a:xfrm>
            <a:off x="899592" y="3223276"/>
            <a:ext cx="8208912" cy="1213835"/>
          </a:xfrm>
          <a:prstGeom prst="rect">
            <a:avLst/>
          </a:prstGeom>
        </p:spPr>
        <p:txBody>
          <a:bodyPr lIns="396000" anchor="t"/>
          <a:lstStyle>
            <a:lvl1pPr marL="0" indent="0" algn="l" defTabSz="914400" rtl="0" eaLnBrk="1" latinLnBrk="1" hangingPunct="1">
              <a:spcBef>
                <a:spcPct val="20000"/>
              </a:spcBef>
              <a:buFont typeface="Arial" pitchFamily="34" charset="0"/>
              <a:buNone/>
              <a:defRPr sz="1400" kern="1200">
                <a:solidFill>
                  <a:schemeClr val="tx1">
                    <a:lumMod val="75000"/>
                    <a:lumOff val="25000"/>
                  </a:schemeClr>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ro-RO" sz="1800" dirty="0" smtClean="0"/>
              <a:t>Cercetare sau investigație critică, palnificată, cu scopul dobîndirii de cunoștințe și competențe noi, pentru elaborarea unor noi produse, procese, sau servicii, sau pentru realizarea unei îmbunătățiri semnificative a produselor, proceselor sau serviciilor </a:t>
            </a:r>
            <a:r>
              <a:rPr lang="ro-RO" sz="1800" dirty="0"/>
              <a:t>existente. Cuprinde crearea de componente </a:t>
            </a:r>
            <a:r>
              <a:rPr lang="ro-RO" sz="1800" dirty="0" smtClean="0"/>
              <a:t>     pentru </a:t>
            </a:r>
            <a:r>
              <a:rPr lang="ro-RO" sz="1800" dirty="0"/>
              <a:t>sisteme complexe, necesară pentru cercetarea industrială, în </a:t>
            </a:r>
            <a:r>
              <a:rPr lang="ro-RO" sz="1800" dirty="0" smtClean="0"/>
              <a:t>       special </a:t>
            </a:r>
            <a:r>
              <a:rPr lang="ro-RO" sz="1800" dirty="0"/>
              <a:t>pentru validarea tehnologică generică şi exclude prototipurile care intră în domeniul de aplicare al dezvoltării </a:t>
            </a:r>
            <a:r>
              <a:rPr lang="ro-RO" sz="1800" dirty="0" smtClean="0"/>
              <a:t>experimentale. </a:t>
            </a:r>
            <a:endParaRPr lang="en-US" sz="1800" dirty="0"/>
          </a:p>
        </p:txBody>
      </p:sp>
    </p:spTree>
    <p:extLst>
      <p:ext uri="{BB962C8B-B14F-4D97-AF65-F5344CB8AC3E}">
        <p14:creationId xmlns:p14="http://schemas.microsoft.com/office/powerpoint/2010/main" val="2511271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dirty="0" smtClean="0"/>
              <a:t>Definiții, conform Anexei 2 la Schema de ajutor de stat, 9281/13.08.2015</a:t>
            </a:r>
            <a:endParaRPr lang="en-US" sz="2400" dirty="0"/>
          </a:p>
        </p:txBody>
      </p:sp>
      <p:sp>
        <p:nvSpPr>
          <p:cNvPr id="3" name="Content Placeholder 2"/>
          <p:cNvSpPr>
            <a:spLocks noGrp="1"/>
          </p:cNvSpPr>
          <p:nvPr>
            <p:ph idx="1"/>
          </p:nvPr>
        </p:nvSpPr>
        <p:spPr>
          <a:xfrm>
            <a:off x="1619672" y="4752508"/>
            <a:ext cx="6563072" cy="460648"/>
          </a:xfrm>
        </p:spPr>
        <p:txBody>
          <a:bodyPr/>
          <a:lstStyle/>
          <a:p>
            <a:r>
              <a:rPr lang="ro-RO" b="1" dirty="0" smtClean="0">
                <a:solidFill>
                  <a:srgbClr val="00B050"/>
                </a:solidFill>
              </a:rPr>
              <a:t>Exemple</a:t>
            </a:r>
            <a:endParaRPr lang="en-US" b="1" dirty="0">
              <a:solidFill>
                <a:srgbClr val="00B050"/>
              </a:solidFill>
            </a:endParaRPr>
          </a:p>
        </p:txBody>
      </p:sp>
      <p:sp>
        <p:nvSpPr>
          <p:cNvPr id="4" name="Content Placeholder 3"/>
          <p:cNvSpPr>
            <a:spLocks noGrp="1"/>
          </p:cNvSpPr>
          <p:nvPr>
            <p:ph idx="10"/>
          </p:nvPr>
        </p:nvSpPr>
        <p:spPr>
          <a:xfrm>
            <a:off x="323528" y="1844825"/>
            <a:ext cx="8784976" cy="936104"/>
          </a:xfrm>
        </p:spPr>
        <p:txBody>
          <a:bodyPr/>
          <a:lstStyle/>
          <a:p>
            <a:pPr algn="just"/>
            <a:r>
              <a:rPr lang="ro-RO" sz="1800" dirty="0" smtClean="0"/>
              <a:t>Dobândirea</a:t>
            </a:r>
            <a:r>
              <a:rPr lang="ro-RO" sz="1800" dirty="0"/>
              <a:t>, îmbinarea, consolidarea şi utilizarea cunoştintelor şi competenţelor existente în domeniul ştiinţific, tehnologic, de afaceri şi a altor cunoştinţe şi </a:t>
            </a:r>
            <a:r>
              <a:rPr lang="ro-RO" sz="1800" dirty="0" smtClean="0"/>
              <a:t>    competenţe </a:t>
            </a:r>
            <a:r>
              <a:rPr lang="ro-RO" sz="1800" dirty="0"/>
              <a:t>relevante, în vederea producerii de planuri sau modele pentru </a:t>
            </a:r>
            <a:r>
              <a:rPr lang="ro-RO" sz="1800" dirty="0" smtClean="0"/>
              <a:t>    produse</a:t>
            </a:r>
            <a:r>
              <a:rPr lang="ro-RO" sz="1800" dirty="0"/>
              <a:t>, procese şi servicii noi, modificate sau îmbunătăţite. Acestea pot </a:t>
            </a:r>
            <a:r>
              <a:rPr lang="ro-RO" sz="1800" dirty="0" smtClean="0"/>
              <a:t>        include </a:t>
            </a:r>
            <a:r>
              <a:rPr lang="ro-RO" sz="1800" dirty="0"/>
              <a:t>şi alte activităţi desfăşurate în scopul definirii, planificării şi documentării conceptuale a produselor, proceselor sau serviciilor noi. </a:t>
            </a:r>
            <a:endParaRPr lang="en-US" sz="1800" dirty="0"/>
          </a:p>
        </p:txBody>
      </p:sp>
      <p:sp>
        <p:nvSpPr>
          <p:cNvPr id="7" name="Content Placeholder 2"/>
          <p:cNvSpPr txBox="1">
            <a:spLocks/>
          </p:cNvSpPr>
          <p:nvPr/>
        </p:nvSpPr>
        <p:spPr>
          <a:xfrm>
            <a:off x="1772072" y="1359033"/>
            <a:ext cx="6563072" cy="460648"/>
          </a:xfrm>
          <a:prstGeom prst="rect">
            <a:avLst/>
          </a:prstGeom>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ro-RO" b="1" smtClean="0">
                <a:solidFill>
                  <a:srgbClr val="0070C0"/>
                </a:solidFill>
              </a:rPr>
              <a:t>Dezvoltare experimentală</a:t>
            </a:r>
            <a:endParaRPr lang="en-US" b="1" dirty="0">
              <a:solidFill>
                <a:srgbClr val="0070C0"/>
              </a:solidFill>
            </a:endParaRPr>
          </a:p>
        </p:txBody>
      </p:sp>
      <p:graphicFrame>
        <p:nvGraphicFramePr>
          <p:cNvPr id="8" name="Diagram 7"/>
          <p:cNvGraphicFramePr/>
          <p:nvPr>
            <p:extLst>
              <p:ext uri="{D42A27DB-BD31-4B8C-83A1-F6EECF244321}">
                <p14:modId xmlns:p14="http://schemas.microsoft.com/office/powerpoint/2010/main" val="1389805115"/>
              </p:ext>
            </p:extLst>
          </p:nvPr>
        </p:nvGraphicFramePr>
        <p:xfrm>
          <a:off x="2771800" y="3556240"/>
          <a:ext cx="5807968" cy="33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0008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dirty="0" smtClean="0"/>
              <a:t>Definiții, conform Anexei 2 la Schema de ajutor de stat, 9281/13.08.2015</a:t>
            </a:r>
            <a:endParaRPr lang="en-US" sz="2400" dirty="0"/>
          </a:p>
        </p:txBody>
      </p:sp>
      <p:sp>
        <p:nvSpPr>
          <p:cNvPr id="4" name="Content Placeholder 3"/>
          <p:cNvSpPr>
            <a:spLocks noGrp="1"/>
          </p:cNvSpPr>
          <p:nvPr>
            <p:ph idx="10"/>
          </p:nvPr>
        </p:nvSpPr>
        <p:spPr>
          <a:xfrm>
            <a:off x="251520" y="2204864"/>
            <a:ext cx="8784976" cy="1800200"/>
          </a:xfrm>
        </p:spPr>
        <p:txBody>
          <a:bodyPr/>
          <a:lstStyle/>
          <a:p>
            <a:pPr algn="just"/>
            <a:r>
              <a:rPr lang="ro-RO" sz="1800" dirty="0" smtClean="0"/>
              <a:t>Evaluarea </a:t>
            </a:r>
            <a:r>
              <a:rPr lang="ro-RO" sz="1800" dirty="0"/>
              <a:t>și analiza potențialului unui proiect care urmărește să vină în sprijinul procesului decizional evidențiind în mod obiectiv și rațional punctele forte și </a:t>
            </a:r>
            <a:r>
              <a:rPr lang="ro-RO" sz="1800" dirty="0" smtClean="0"/>
              <a:t>   punctele </a:t>
            </a:r>
            <a:r>
              <a:rPr lang="ro-RO" sz="1800" dirty="0"/>
              <a:t>slabe ale acestuia, oportunitățile și amenințările, și identificând resursele necesare pentru punerea în practică și, în ultimă instanță, perspectivele de </a:t>
            </a:r>
            <a:r>
              <a:rPr lang="ro-RO" sz="1800" dirty="0" smtClean="0"/>
              <a:t>   succes </a:t>
            </a:r>
            <a:r>
              <a:rPr lang="ro-RO" sz="1800" dirty="0"/>
              <a:t>ale </a:t>
            </a:r>
            <a:r>
              <a:rPr lang="ro-RO" sz="1800" dirty="0" smtClean="0"/>
              <a:t>acestuia</a:t>
            </a:r>
            <a:r>
              <a:rPr lang="ro-RO" sz="1800" dirty="0"/>
              <a:t>.</a:t>
            </a:r>
            <a:endParaRPr lang="en-US" sz="1800" dirty="0"/>
          </a:p>
        </p:txBody>
      </p:sp>
      <p:sp>
        <p:nvSpPr>
          <p:cNvPr id="7" name="Content Placeholder 2"/>
          <p:cNvSpPr txBox="1">
            <a:spLocks/>
          </p:cNvSpPr>
          <p:nvPr/>
        </p:nvSpPr>
        <p:spPr>
          <a:xfrm>
            <a:off x="1475656" y="1750080"/>
            <a:ext cx="6563072" cy="460648"/>
          </a:xfrm>
          <a:prstGeom prst="rect">
            <a:avLst/>
          </a:prstGeom>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ro-RO" b="1" dirty="0" smtClean="0">
                <a:solidFill>
                  <a:srgbClr val="0070C0"/>
                </a:solidFill>
              </a:rPr>
              <a:t>Studiu de fezabilitate</a:t>
            </a:r>
            <a:endParaRPr lang="en-US" b="1" dirty="0">
              <a:solidFill>
                <a:srgbClr val="0070C0"/>
              </a:solidFill>
            </a:endParaRPr>
          </a:p>
        </p:txBody>
      </p:sp>
    </p:spTree>
    <p:extLst>
      <p:ext uri="{BB962C8B-B14F-4D97-AF65-F5344CB8AC3E}">
        <p14:creationId xmlns:p14="http://schemas.microsoft.com/office/powerpoint/2010/main" val="3019950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Cheltuieli</a:t>
            </a:r>
            <a:r>
              <a:rPr lang="en-US" dirty="0"/>
              <a:t> </a:t>
            </a:r>
            <a:r>
              <a:rPr lang="en-US" dirty="0" err="1" smtClean="0"/>
              <a:t>eligibile</a:t>
            </a:r>
            <a:endParaRPr lang="en-US" dirty="0"/>
          </a:p>
        </p:txBody>
      </p:sp>
      <p:sp>
        <p:nvSpPr>
          <p:cNvPr id="3" name="Content Placeholder 2"/>
          <p:cNvSpPr>
            <a:spLocks noGrp="1"/>
          </p:cNvSpPr>
          <p:nvPr>
            <p:ph idx="1"/>
          </p:nvPr>
        </p:nvSpPr>
        <p:spPr>
          <a:xfrm>
            <a:off x="1475656" y="1069514"/>
            <a:ext cx="6563072" cy="460648"/>
          </a:xfrm>
        </p:spPr>
        <p:txBody>
          <a:bodyPr/>
          <a:lstStyle/>
          <a:p>
            <a:r>
              <a:rPr lang="en-US" b="1" dirty="0" err="1">
                <a:solidFill>
                  <a:srgbClr val="00B050"/>
                </a:solidFill>
              </a:rPr>
              <a:t>Cheltuieli</a:t>
            </a:r>
            <a:r>
              <a:rPr lang="en-US" b="1" dirty="0">
                <a:solidFill>
                  <a:srgbClr val="00B050"/>
                </a:solidFill>
              </a:rPr>
              <a:t> </a:t>
            </a:r>
            <a:r>
              <a:rPr lang="en-US" b="1" dirty="0" err="1">
                <a:solidFill>
                  <a:srgbClr val="00B050"/>
                </a:solidFill>
              </a:rPr>
              <a:t>directe</a:t>
            </a:r>
            <a:endParaRPr lang="en-US" b="1" dirty="0">
              <a:solidFill>
                <a:srgbClr val="00B050"/>
              </a:solidFill>
            </a:endParaRPr>
          </a:p>
        </p:txBody>
      </p:sp>
      <p:sp>
        <p:nvSpPr>
          <p:cNvPr id="4" name="Content Placeholder 3"/>
          <p:cNvSpPr>
            <a:spLocks noGrp="1"/>
          </p:cNvSpPr>
          <p:nvPr>
            <p:ph idx="10"/>
          </p:nvPr>
        </p:nvSpPr>
        <p:spPr>
          <a:xfrm>
            <a:off x="107504" y="1530162"/>
            <a:ext cx="8805664" cy="4147865"/>
          </a:xfrm>
        </p:spPr>
        <p:txBody>
          <a:bodyPr/>
          <a:lstStyle/>
          <a:p>
            <a:pPr algn="just"/>
            <a:r>
              <a:rPr lang="en-US" sz="1800" b="1" dirty="0" err="1"/>
              <a:t>Cheltuieli</a:t>
            </a:r>
            <a:r>
              <a:rPr lang="en-US" sz="1800" b="1" dirty="0"/>
              <a:t> cu </a:t>
            </a:r>
            <a:r>
              <a:rPr lang="en-US" sz="1800" b="1" dirty="0" err="1"/>
              <a:t>personalul</a:t>
            </a:r>
            <a:r>
              <a:rPr lang="en-US" sz="1800" b="1" dirty="0"/>
              <a:t> </a:t>
            </a:r>
            <a:r>
              <a:rPr lang="en-US" sz="1800" dirty="0"/>
              <a:t>(</a:t>
            </a:r>
            <a:r>
              <a:rPr lang="en-US" sz="1800" dirty="0" err="1"/>
              <a:t>cercetători</a:t>
            </a:r>
            <a:r>
              <a:rPr lang="en-US" sz="1800" dirty="0"/>
              <a:t>, </a:t>
            </a:r>
            <a:r>
              <a:rPr lang="en-US" sz="1800" dirty="0" err="1"/>
              <a:t>doctoranzi</a:t>
            </a:r>
            <a:r>
              <a:rPr lang="en-US" sz="1800" dirty="0"/>
              <a:t>, </a:t>
            </a:r>
            <a:r>
              <a:rPr lang="en-US" sz="1800" dirty="0" err="1"/>
              <a:t>cercetători</a:t>
            </a:r>
            <a:r>
              <a:rPr lang="en-US" sz="1800" dirty="0"/>
              <a:t> </a:t>
            </a:r>
            <a:r>
              <a:rPr lang="en-US" sz="1800" dirty="0" err="1" smtClean="0"/>
              <a:t>postdoctorali</a:t>
            </a:r>
            <a:r>
              <a:rPr lang="en-US" sz="1800" dirty="0" smtClean="0"/>
              <a:t> </a:t>
            </a:r>
            <a:r>
              <a:rPr lang="en-US" sz="1800" dirty="0" err="1"/>
              <a:t>și</a:t>
            </a:r>
            <a:r>
              <a:rPr lang="en-US" sz="1800" dirty="0"/>
              <a:t> </a:t>
            </a:r>
            <a:r>
              <a:rPr lang="ro-RO" sz="1800" dirty="0" smtClean="0"/>
              <a:t>    </a:t>
            </a:r>
            <a:r>
              <a:rPr lang="en-US" sz="1800" dirty="0" err="1" smtClean="0"/>
              <a:t>tehnicieni</a:t>
            </a:r>
            <a:r>
              <a:rPr lang="en-US" sz="1800" dirty="0"/>
              <a:t>, </a:t>
            </a:r>
            <a:r>
              <a:rPr lang="en-US" sz="1800" dirty="0" err="1"/>
              <a:t>angajaţi</a:t>
            </a:r>
            <a:r>
              <a:rPr lang="en-US" sz="1800" dirty="0"/>
              <a:t> </a:t>
            </a:r>
            <a:r>
              <a:rPr lang="en-US" sz="1800" dirty="0" err="1"/>
              <a:t>pe</a:t>
            </a:r>
            <a:r>
              <a:rPr lang="en-US" sz="1800" dirty="0"/>
              <a:t> </a:t>
            </a:r>
            <a:r>
              <a:rPr lang="en-US" sz="1800" dirty="0" err="1"/>
              <a:t>perioada</a:t>
            </a:r>
            <a:r>
              <a:rPr lang="en-US" sz="1800" dirty="0"/>
              <a:t> </a:t>
            </a:r>
            <a:r>
              <a:rPr lang="en-US" sz="1800" dirty="0" err="1"/>
              <a:t>derulării</a:t>
            </a:r>
            <a:r>
              <a:rPr lang="en-US" sz="1800" dirty="0"/>
              <a:t> </a:t>
            </a:r>
            <a:r>
              <a:rPr lang="en-US" sz="1800" dirty="0" err="1"/>
              <a:t>proiectului</a:t>
            </a:r>
            <a:r>
              <a:rPr lang="en-US" sz="1800" dirty="0"/>
              <a:t> de cercetare conform, </a:t>
            </a:r>
            <a:r>
              <a:rPr lang="ro-RO" sz="1800" dirty="0" smtClean="0"/>
              <a:t>      </a:t>
            </a:r>
            <a:r>
              <a:rPr lang="en-US" sz="1800" dirty="0" err="1" smtClean="0"/>
              <a:t>legislaţiei</a:t>
            </a:r>
            <a:r>
              <a:rPr lang="en-US" sz="1800" dirty="0" smtClean="0"/>
              <a:t> </a:t>
            </a:r>
            <a:r>
              <a:rPr lang="en-US" sz="1800" dirty="0" err="1"/>
              <a:t>în</a:t>
            </a:r>
            <a:r>
              <a:rPr lang="en-US" sz="1800" dirty="0"/>
              <a:t> </a:t>
            </a:r>
            <a:r>
              <a:rPr lang="en-US" sz="1800" dirty="0" err="1"/>
              <a:t>vigoare</a:t>
            </a:r>
            <a:r>
              <a:rPr lang="en-US" sz="1800" dirty="0" smtClean="0"/>
              <a:t>);</a:t>
            </a:r>
            <a:endParaRPr lang="ro-RO" sz="1800" dirty="0" smtClean="0"/>
          </a:p>
          <a:p>
            <a:r>
              <a:rPr lang="en-US" sz="1800" b="1" dirty="0" err="1"/>
              <a:t>Cheltuieli</a:t>
            </a:r>
            <a:r>
              <a:rPr lang="en-US" sz="1800" b="1" dirty="0"/>
              <a:t> cu </a:t>
            </a:r>
            <a:r>
              <a:rPr lang="en-US" sz="1800" b="1" dirty="0" err="1"/>
              <a:t>logistica</a:t>
            </a:r>
            <a:r>
              <a:rPr lang="en-US" sz="1800" b="1" dirty="0"/>
              <a:t> </a:t>
            </a:r>
            <a:r>
              <a:rPr lang="en-US" sz="1800" b="1" dirty="0" err="1"/>
              <a:t>ce</a:t>
            </a:r>
            <a:r>
              <a:rPr lang="en-US" sz="1800" b="1" dirty="0"/>
              <a:t> </a:t>
            </a:r>
            <a:r>
              <a:rPr lang="en-US" sz="1800" b="1" dirty="0" err="1"/>
              <a:t>includ</a:t>
            </a:r>
            <a:r>
              <a:rPr lang="en-US" sz="1800" dirty="0"/>
              <a:t>: </a:t>
            </a:r>
            <a:endParaRPr lang="ro-RO" sz="1800" dirty="0" smtClean="0"/>
          </a:p>
          <a:p>
            <a:pPr marL="285750" indent="-285750" algn="just">
              <a:buFont typeface="Wingdings" panose="05000000000000000000" pitchFamily="2" charset="2"/>
              <a:buChar char="q"/>
            </a:pPr>
            <a:r>
              <a:rPr lang="en-US" sz="1800" i="1" dirty="0" err="1" smtClean="0"/>
              <a:t>cheltuieli</a:t>
            </a:r>
            <a:r>
              <a:rPr lang="en-US" sz="1800" i="1" dirty="0" smtClean="0"/>
              <a:t> </a:t>
            </a:r>
            <a:r>
              <a:rPr lang="en-US" sz="1800" i="1" dirty="0"/>
              <a:t>de capital </a:t>
            </a:r>
            <a:r>
              <a:rPr lang="en-US" sz="1800" dirty="0"/>
              <a:t>- </a:t>
            </a:r>
            <a:r>
              <a:rPr lang="en-US" sz="1800" dirty="0" err="1"/>
              <a:t>pentru</a:t>
            </a:r>
            <a:r>
              <a:rPr lang="en-US" sz="1800" dirty="0"/>
              <a:t> </a:t>
            </a:r>
            <a:r>
              <a:rPr lang="en-US" sz="1800" dirty="0" err="1"/>
              <a:t>entitățile</a:t>
            </a:r>
            <a:r>
              <a:rPr lang="en-US" sz="1800" dirty="0"/>
              <a:t> care </a:t>
            </a:r>
            <a:r>
              <a:rPr lang="en-US" sz="1800" dirty="0" err="1"/>
              <a:t>implică</a:t>
            </a:r>
            <a:r>
              <a:rPr lang="en-US" sz="1800" dirty="0"/>
              <a:t> </a:t>
            </a:r>
            <a:r>
              <a:rPr lang="en-US" sz="1800" dirty="0" err="1"/>
              <a:t>ajutor</a:t>
            </a:r>
            <a:r>
              <a:rPr lang="en-US" sz="1800" dirty="0"/>
              <a:t> de stat, </a:t>
            </a:r>
            <a:r>
              <a:rPr lang="en-US" sz="1800" dirty="0" err="1"/>
              <a:t>dacă</a:t>
            </a:r>
            <a:r>
              <a:rPr lang="en-US" sz="1800" dirty="0"/>
              <a:t> </a:t>
            </a:r>
            <a:r>
              <a:rPr lang="ro-RO" sz="1800" dirty="0" smtClean="0"/>
              <a:t>        </a:t>
            </a:r>
            <a:r>
              <a:rPr lang="en-US" sz="1800" dirty="0" err="1" smtClean="0"/>
              <a:t>instrumentele</a:t>
            </a:r>
            <a:r>
              <a:rPr lang="en-US" sz="1800" dirty="0" smtClean="0"/>
              <a:t> </a:t>
            </a:r>
            <a:r>
              <a:rPr lang="en-US" sz="1800" dirty="0" err="1"/>
              <a:t>și</a:t>
            </a:r>
            <a:r>
              <a:rPr lang="en-US" sz="1800" dirty="0"/>
              <a:t> </a:t>
            </a:r>
            <a:r>
              <a:rPr lang="en-US" sz="1800" dirty="0" err="1"/>
              <a:t>echipamentele</a:t>
            </a:r>
            <a:r>
              <a:rPr lang="en-US" sz="1800" dirty="0"/>
              <a:t> </a:t>
            </a:r>
            <a:r>
              <a:rPr lang="en-US" sz="1800" dirty="0" err="1"/>
              <a:t>achiziționate</a:t>
            </a:r>
            <a:r>
              <a:rPr lang="en-US" sz="1800" dirty="0"/>
              <a:t> au o </a:t>
            </a:r>
            <a:r>
              <a:rPr lang="en-US" sz="1800" dirty="0" err="1"/>
              <a:t>durată</a:t>
            </a:r>
            <a:r>
              <a:rPr lang="en-US" sz="1800" dirty="0"/>
              <a:t> de </a:t>
            </a:r>
            <a:r>
              <a:rPr lang="en-US" sz="1800" dirty="0" err="1"/>
              <a:t>funcționare</a:t>
            </a:r>
            <a:r>
              <a:rPr lang="en-US" sz="1800" dirty="0"/>
              <a:t> </a:t>
            </a:r>
            <a:r>
              <a:rPr lang="en-US" sz="1800" dirty="0" err="1"/>
              <a:t>mai</a:t>
            </a:r>
            <a:r>
              <a:rPr lang="en-US" sz="1800" dirty="0"/>
              <a:t> mare </a:t>
            </a:r>
            <a:r>
              <a:rPr lang="en-US" sz="1800" dirty="0" err="1"/>
              <a:t>decât</a:t>
            </a:r>
            <a:r>
              <a:rPr lang="en-US" sz="1800" dirty="0"/>
              <a:t> </a:t>
            </a:r>
            <a:r>
              <a:rPr lang="en-US" sz="1800" dirty="0" err="1"/>
              <a:t>durata</a:t>
            </a:r>
            <a:r>
              <a:rPr lang="en-US" sz="1800" dirty="0"/>
              <a:t> </a:t>
            </a:r>
            <a:r>
              <a:rPr lang="en-US" sz="1800" dirty="0" err="1"/>
              <a:t>proiectului</a:t>
            </a:r>
            <a:r>
              <a:rPr lang="en-US" sz="1800" dirty="0"/>
              <a:t> de cercetare, </a:t>
            </a:r>
            <a:r>
              <a:rPr lang="en-US" sz="1800" dirty="0" err="1"/>
              <a:t>sunt</a:t>
            </a:r>
            <a:r>
              <a:rPr lang="en-US" sz="1800" dirty="0"/>
              <a:t> </a:t>
            </a:r>
            <a:r>
              <a:rPr lang="en-US" sz="1800" dirty="0" err="1"/>
              <a:t>eligibile</a:t>
            </a:r>
            <a:r>
              <a:rPr lang="en-US" sz="1800" dirty="0"/>
              <a:t> </a:t>
            </a:r>
            <a:r>
              <a:rPr lang="en-US" sz="1800" dirty="0" err="1"/>
              <a:t>doar</a:t>
            </a:r>
            <a:r>
              <a:rPr lang="en-US" sz="1800" dirty="0"/>
              <a:t> </a:t>
            </a:r>
            <a:r>
              <a:rPr lang="en-US" sz="1800" dirty="0" err="1"/>
              <a:t>cheltuielile</a:t>
            </a:r>
            <a:r>
              <a:rPr lang="en-US" sz="1800" dirty="0"/>
              <a:t> cu </a:t>
            </a:r>
            <a:r>
              <a:rPr lang="en-US" sz="1800" dirty="0" err="1"/>
              <a:t>amortizarea</a:t>
            </a:r>
            <a:r>
              <a:rPr lang="en-US" sz="1800" dirty="0"/>
              <a:t> </a:t>
            </a:r>
            <a:r>
              <a:rPr lang="en-US" sz="1800" dirty="0" err="1"/>
              <a:t>pe</a:t>
            </a:r>
            <a:r>
              <a:rPr lang="en-US" sz="1800" dirty="0"/>
              <a:t> </a:t>
            </a:r>
            <a:r>
              <a:rPr lang="en-US" sz="1800" dirty="0" err="1"/>
              <a:t>durata</a:t>
            </a:r>
            <a:r>
              <a:rPr lang="en-US" sz="1800" dirty="0"/>
              <a:t> </a:t>
            </a:r>
            <a:r>
              <a:rPr lang="en-US" sz="1800" dirty="0" err="1"/>
              <a:t>proiectului</a:t>
            </a:r>
            <a:r>
              <a:rPr lang="en-US" sz="1800" dirty="0"/>
              <a:t>, calculate </a:t>
            </a:r>
            <a:r>
              <a:rPr lang="en-US" sz="1800" dirty="0" err="1"/>
              <a:t>în</a:t>
            </a:r>
            <a:r>
              <a:rPr lang="en-US" sz="1800" dirty="0"/>
              <a:t> </a:t>
            </a:r>
            <a:r>
              <a:rPr lang="en-US" sz="1800" dirty="0" err="1"/>
              <a:t>baza</a:t>
            </a:r>
            <a:r>
              <a:rPr lang="en-US" sz="1800" dirty="0"/>
              <a:t> </a:t>
            </a:r>
            <a:r>
              <a:rPr lang="en-US" sz="1800" dirty="0" err="1"/>
              <a:t>practicilor</a:t>
            </a:r>
            <a:r>
              <a:rPr lang="en-US" sz="1800" dirty="0"/>
              <a:t> </a:t>
            </a:r>
            <a:r>
              <a:rPr lang="en-US" sz="1800" dirty="0" err="1"/>
              <a:t>contabile</a:t>
            </a:r>
            <a:r>
              <a:rPr lang="en-US" sz="1800" dirty="0"/>
              <a:t> </a:t>
            </a:r>
            <a:r>
              <a:rPr lang="ro-RO" sz="1800" dirty="0" smtClean="0"/>
              <a:t>      </a:t>
            </a:r>
            <a:r>
              <a:rPr lang="en-US" sz="1800" dirty="0" err="1" smtClean="0"/>
              <a:t>reglementate</a:t>
            </a:r>
            <a:r>
              <a:rPr lang="en-US" sz="1800" dirty="0"/>
              <a:t>; </a:t>
            </a:r>
            <a:endParaRPr lang="ro-RO" sz="1800" dirty="0" smtClean="0"/>
          </a:p>
          <a:p>
            <a:pPr marL="285750" indent="-285750" algn="just">
              <a:buFont typeface="Wingdings" panose="05000000000000000000" pitchFamily="2" charset="2"/>
              <a:buChar char="q"/>
            </a:pPr>
            <a:r>
              <a:rPr lang="en-US" sz="1800" dirty="0" err="1" smtClean="0"/>
              <a:t>cheltuieli</a:t>
            </a:r>
            <a:r>
              <a:rPr lang="en-US" sz="1800" dirty="0" smtClean="0"/>
              <a:t> </a:t>
            </a:r>
            <a:r>
              <a:rPr lang="en-US" sz="1800" dirty="0"/>
              <a:t>privind </a:t>
            </a:r>
            <a:r>
              <a:rPr lang="en-US" sz="1800" dirty="0" err="1"/>
              <a:t>stocurile</a:t>
            </a:r>
            <a:r>
              <a:rPr lang="en-US" sz="1800" dirty="0"/>
              <a:t> (</a:t>
            </a:r>
            <a:r>
              <a:rPr lang="en-US" sz="1800" dirty="0" err="1"/>
              <a:t>materiale</a:t>
            </a:r>
            <a:r>
              <a:rPr lang="en-US" sz="1800" dirty="0"/>
              <a:t>, </a:t>
            </a:r>
            <a:r>
              <a:rPr lang="en-US" sz="1800" dirty="0" err="1"/>
              <a:t>consumabile</a:t>
            </a:r>
            <a:r>
              <a:rPr lang="en-US" sz="1800" dirty="0"/>
              <a:t> </a:t>
            </a:r>
            <a:r>
              <a:rPr lang="en-US" sz="1800" dirty="0" err="1"/>
              <a:t>și</a:t>
            </a:r>
            <a:r>
              <a:rPr lang="en-US" sz="1800" dirty="0"/>
              <a:t> </a:t>
            </a:r>
            <a:r>
              <a:rPr lang="en-US" sz="1800" dirty="0" err="1"/>
              <a:t>produse</a:t>
            </a:r>
            <a:r>
              <a:rPr lang="en-US" sz="1800" dirty="0"/>
              <a:t> </a:t>
            </a:r>
            <a:r>
              <a:rPr lang="en-US" sz="1800" dirty="0" err="1"/>
              <a:t>similare</a:t>
            </a:r>
            <a:r>
              <a:rPr lang="en-US" sz="1800" dirty="0"/>
              <a:t> </a:t>
            </a:r>
            <a:r>
              <a:rPr lang="ro-RO" sz="1800" dirty="0" smtClean="0"/>
              <a:t>         </a:t>
            </a:r>
            <a:r>
              <a:rPr lang="en-US" sz="1800" dirty="0" err="1" smtClean="0"/>
              <a:t>necesare</a:t>
            </a:r>
            <a:r>
              <a:rPr lang="en-US" sz="1800" dirty="0" smtClean="0"/>
              <a:t> </a:t>
            </a:r>
            <a:r>
              <a:rPr lang="en-US" sz="1800" dirty="0" err="1"/>
              <a:t>derulării</a:t>
            </a:r>
            <a:r>
              <a:rPr lang="en-US" sz="1800" dirty="0"/>
              <a:t> </a:t>
            </a:r>
            <a:r>
              <a:rPr lang="en-US" sz="1800" dirty="0" err="1"/>
              <a:t>proiectului</a:t>
            </a:r>
            <a:r>
              <a:rPr lang="en-US" sz="1800" dirty="0"/>
              <a:t>); </a:t>
            </a:r>
            <a:endParaRPr lang="ro-RO" sz="1800" dirty="0" smtClean="0"/>
          </a:p>
          <a:p>
            <a:pPr marL="285750" indent="-285750" algn="just">
              <a:buFont typeface="Wingdings" panose="05000000000000000000" pitchFamily="2" charset="2"/>
              <a:buChar char="q"/>
            </a:pPr>
            <a:r>
              <a:rPr lang="en-US" sz="1800" dirty="0" err="1" smtClean="0"/>
              <a:t>cheltuieli</a:t>
            </a:r>
            <a:r>
              <a:rPr lang="en-US" sz="1800" dirty="0" smtClean="0"/>
              <a:t> </a:t>
            </a:r>
            <a:r>
              <a:rPr lang="en-US" sz="1800" dirty="0"/>
              <a:t>cu </a:t>
            </a:r>
            <a:r>
              <a:rPr lang="en-US" sz="1800" dirty="0" err="1"/>
              <a:t>servicii</a:t>
            </a:r>
            <a:r>
              <a:rPr lang="en-US" sz="1800" dirty="0"/>
              <a:t> </a:t>
            </a:r>
            <a:r>
              <a:rPr lang="en-US" sz="1800" dirty="0" err="1"/>
              <a:t>executate</a:t>
            </a:r>
            <a:r>
              <a:rPr lang="en-US" sz="1800" dirty="0"/>
              <a:t> de </a:t>
            </a:r>
            <a:r>
              <a:rPr lang="en-US" sz="1800" dirty="0" err="1"/>
              <a:t>terţi</a:t>
            </a:r>
            <a:r>
              <a:rPr lang="en-US" sz="1800" dirty="0"/>
              <a:t>. Se pot </a:t>
            </a:r>
            <a:r>
              <a:rPr lang="en-US" sz="1800" dirty="0" err="1"/>
              <a:t>subcontracta</a:t>
            </a:r>
            <a:r>
              <a:rPr lang="en-US" sz="1800" dirty="0"/>
              <a:t> </a:t>
            </a:r>
            <a:r>
              <a:rPr lang="en-US" sz="1800" dirty="0" err="1"/>
              <a:t>activități</a:t>
            </a:r>
            <a:r>
              <a:rPr lang="en-US" sz="1800" dirty="0"/>
              <a:t> din </a:t>
            </a:r>
            <a:r>
              <a:rPr lang="ro-RO" sz="1800" dirty="0" smtClean="0"/>
              <a:t>     </a:t>
            </a:r>
            <a:r>
              <a:rPr lang="en-US" sz="1800" dirty="0" err="1" smtClean="0"/>
              <a:t>proiect</a:t>
            </a:r>
            <a:r>
              <a:rPr lang="en-US" sz="1800" dirty="0" smtClean="0"/>
              <a:t> </a:t>
            </a:r>
            <a:r>
              <a:rPr lang="en-US" sz="1800" dirty="0" err="1"/>
              <a:t>în</a:t>
            </a:r>
            <a:r>
              <a:rPr lang="en-US" sz="1800" dirty="0"/>
              <a:t> </a:t>
            </a:r>
            <a:r>
              <a:rPr lang="en-US" sz="1800" dirty="0" err="1"/>
              <a:t>valoare</a:t>
            </a:r>
            <a:r>
              <a:rPr lang="en-US" sz="1800" dirty="0"/>
              <a:t> de max. 5% din </a:t>
            </a:r>
            <a:r>
              <a:rPr lang="en-US" sz="1800" dirty="0" err="1"/>
              <a:t>valoarea</a:t>
            </a:r>
            <a:r>
              <a:rPr lang="en-US" sz="1800" dirty="0"/>
              <a:t> </a:t>
            </a:r>
            <a:r>
              <a:rPr lang="en-US" sz="1800" dirty="0" err="1"/>
              <a:t>proiectului</a:t>
            </a:r>
            <a:r>
              <a:rPr lang="en-US" sz="1800" dirty="0"/>
              <a:t> (</a:t>
            </a:r>
            <a:r>
              <a:rPr lang="en-US" sz="1800" dirty="0" err="1"/>
              <a:t>cheltuieli</a:t>
            </a:r>
            <a:r>
              <a:rPr lang="en-US" sz="1800" dirty="0"/>
              <a:t> de </a:t>
            </a:r>
            <a:r>
              <a:rPr lang="ro-RO" sz="1800" dirty="0" smtClean="0"/>
              <a:t>           </a:t>
            </a:r>
            <a:r>
              <a:rPr lang="en-US" sz="1800" dirty="0" err="1" smtClean="0"/>
              <a:t>subcontractare</a:t>
            </a:r>
            <a:r>
              <a:rPr lang="en-US" sz="1800" dirty="0"/>
              <a:t>).  </a:t>
            </a:r>
            <a:endParaRPr lang="ro-RO" sz="1800" dirty="0"/>
          </a:p>
          <a:p>
            <a:pPr algn="just"/>
            <a:r>
              <a:rPr lang="en-US" sz="1800" b="1" dirty="0" err="1" smtClean="0"/>
              <a:t>Cheltuieli</a:t>
            </a:r>
            <a:r>
              <a:rPr lang="en-US" sz="1800" b="1" dirty="0" smtClean="0"/>
              <a:t> </a:t>
            </a:r>
            <a:r>
              <a:rPr lang="en-US" sz="1800" b="1" dirty="0"/>
              <a:t>de </a:t>
            </a:r>
            <a:r>
              <a:rPr lang="en-US" sz="1800" b="1" dirty="0" err="1"/>
              <a:t>deplasare</a:t>
            </a:r>
            <a:r>
              <a:rPr lang="en-US" sz="1800" b="1" dirty="0"/>
              <a:t> </a:t>
            </a:r>
            <a:r>
              <a:rPr lang="en-US" sz="1800" dirty="0" err="1"/>
              <a:t>aferente</a:t>
            </a:r>
            <a:r>
              <a:rPr lang="en-US" sz="1800" dirty="0"/>
              <a:t> </a:t>
            </a:r>
            <a:r>
              <a:rPr lang="en-US" sz="1800" dirty="0" err="1"/>
              <a:t>deplasărilor</a:t>
            </a:r>
            <a:r>
              <a:rPr lang="en-US" sz="1800" dirty="0"/>
              <a:t> </a:t>
            </a:r>
            <a:r>
              <a:rPr lang="en-US" sz="1800" dirty="0" err="1"/>
              <a:t>în</a:t>
            </a:r>
            <a:r>
              <a:rPr lang="en-US" sz="1800" dirty="0"/>
              <a:t> </a:t>
            </a:r>
            <a:r>
              <a:rPr lang="en-US" sz="1800" dirty="0" err="1"/>
              <a:t>ţară</a:t>
            </a:r>
            <a:r>
              <a:rPr lang="en-US" sz="1800" dirty="0"/>
              <a:t> </a:t>
            </a:r>
            <a:r>
              <a:rPr lang="en-US" sz="1800" dirty="0" err="1"/>
              <a:t>sau</a:t>
            </a:r>
            <a:r>
              <a:rPr lang="en-US" sz="1800" dirty="0"/>
              <a:t> </a:t>
            </a:r>
            <a:r>
              <a:rPr lang="en-US" sz="1800" dirty="0" err="1"/>
              <a:t>în</a:t>
            </a:r>
            <a:r>
              <a:rPr lang="en-US" sz="1800" dirty="0"/>
              <a:t> </a:t>
            </a:r>
            <a:r>
              <a:rPr lang="en-US" sz="1800" dirty="0" err="1"/>
              <a:t>străinătate</a:t>
            </a:r>
            <a:r>
              <a:rPr lang="en-US" sz="1800" dirty="0"/>
              <a:t> ale </a:t>
            </a:r>
            <a:r>
              <a:rPr lang="ro-RO" sz="1800" dirty="0" smtClean="0"/>
              <a:t>      </a:t>
            </a:r>
            <a:r>
              <a:rPr lang="en-US" sz="1800" dirty="0" err="1" smtClean="0"/>
              <a:t>membrilor</a:t>
            </a:r>
            <a:r>
              <a:rPr lang="en-US" sz="1800" dirty="0" smtClean="0"/>
              <a:t> </a:t>
            </a:r>
            <a:r>
              <a:rPr lang="en-US" sz="1800" dirty="0" err="1"/>
              <a:t>echipelor</a:t>
            </a:r>
            <a:r>
              <a:rPr lang="en-US" sz="1800" dirty="0"/>
              <a:t> de cercetare. </a:t>
            </a:r>
            <a:r>
              <a:rPr lang="en-US" sz="1800" dirty="0" err="1"/>
              <a:t>Pentru</a:t>
            </a:r>
            <a:r>
              <a:rPr lang="en-US" sz="1800" dirty="0"/>
              <a:t> </a:t>
            </a:r>
            <a:r>
              <a:rPr lang="en-US" sz="1800" dirty="0" err="1"/>
              <a:t>entitățile</a:t>
            </a:r>
            <a:r>
              <a:rPr lang="en-US" sz="1800" dirty="0"/>
              <a:t> care </a:t>
            </a:r>
            <a:r>
              <a:rPr lang="en-US" sz="1800" dirty="0" err="1"/>
              <a:t>implică</a:t>
            </a:r>
            <a:r>
              <a:rPr lang="en-US" sz="1800" dirty="0"/>
              <a:t> </a:t>
            </a:r>
            <a:r>
              <a:rPr lang="en-US" sz="1800" dirty="0" err="1"/>
              <a:t>ajutor</a:t>
            </a:r>
            <a:r>
              <a:rPr lang="en-US" sz="1800" dirty="0"/>
              <a:t> de stat, </a:t>
            </a:r>
            <a:r>
              <a:rPr lang="ro-RO" sz="1800" dirty="0" smtClean="0"/>
              <a:t> </a:t>
            </a:r>
            <a:r>
              <a:rPr lang="en-US" sz="1800" dirty="0" err="1" smtClean="0"/>
              <a:t>cheltuielile</a:t>
            </a:r>
            <a:r>
              <a:rPr lang="en-US" sz="1800" dirty="0" smtClean="0"/>
              <a:t> </a:t>
            </a:r>
            <a:r>
              <a:rPr lang="en-US" sz="1800" dirty="0"/>
              <a:t>de </a:t>
            </a:r>
            <a:r>
              <a:rPr lang="en-US" sz="1800" dirty="0" err="1"/>
              <a:t>deplasare</a:t>
            </a:r>
            <a:r>
              <a:rPr lang="en-US" sz="1800" dirty="0"/>
              <a:t> pot fi </a:t>
            </a:r>
            <a:r>
              <a:rPr lang="en-US" sz="1800" dirty="0" err="1"/>
              <a:t>decontate</a:t>
            </a:r>
            <a:r>
              <a:rPr lang="en-US" sz="1800" dirty="0"/>
              <a:t> </a:t>
            </a:r>
            <a:r>
              <a:rPr lang="en-US" sz="1800" dirty="0" err="1"/>
              <a:t>numai</a:t>
            </a:r>
            <a:r>
              <a:rPr lang="en-US" sz="1800" dirty="0"/>
              <a:t> din </a:t>
            </a:r>
            <a:r>
              <a:rPr lang="en-US" sz="1800" dirty="0" err="1"/>
              <a:t>surse</a:t>
            </a:r>
            <a:r>
              <a:rPr lang="en-US" sz="1800" dirty="0"/>
              <a:t> </a:t>
            </a:r>
            <a:r>
              <a:rPr lang="en-US" sz="1800" dirty="0" err="1"/>
              <a:t>proprii</a:t>
            </a:r>
            <a:r>
              <a:rPr lang="en-US" sz="1800" dirty="0"/>
              <a:t>. </a:t>
            </a:r>
          </a:p>
        </p:txBody>
      </p:sp>
    </p:spTree>
    <p:extLst>
      <p:ext uri="{BB962C8B-B14F-4D97-AF65-F5344CB8AC3E}">
        <p14:creationId xmlns:p14="http://schemas.microsoft.com/office/powerpoint/2010/main" val="2778142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0"/>
          </p:nvPr>
        </p:nvSpPr>
        <p:spPr>
          <a:xfrm>
            <a:off x="1187624" y="1844824"/>
            <a:ext cx="7956376" cy="4147865"/>
          </a:xfrm>
        </p:spPr>
        <p:txBody>
          <a:bodyPr/>
          <a:lstStyle/>
          <a:p>
            <a:pPr algn="just"/>
            <a:r>
              <a:rPr lang="en-US" sz="2000" b="1" dirty="0" err="1"/>
              <a:t>Cheltuielile</a:t>
            </a:r>
            <a:r>
              <a:rPr lang="en-US" sz="2000" b="1" dirty="0"/>
              <a:t> de </a:t>
            </a:r>
            <a:r>
              <a:rPr lang="en-US" sz="2000" b="1" dirty="0" err="1"/>
              <a:t>regie</a:t>
            </a:r>
            <a:r>
              <a:rPr lang="en-US" sz="2000" b="1" dirty="0"/>
              <a:t> (</a:t>
            </a:r>
            <a:r>
              <a:rPr lang="en-US" sz="2000" b="1" dirty="0" err="1"/>
              <a:t>indirecte</a:t>
            </a:r>
            <a:r>
              <a:rPr lang="en-US" sz="2000" b="1" dirty="0"/>
              <a:t>) </a:t>
            </a:r>
            <a:r>
              <a:rPr lang="en-US" sz="2000" dirty="0"/>
              <a:t>se </a:t>
            </a:r>
            <a:r>
              <a:rPr lang="en-US" sz="2000" dirty="0" err="1"/>
              <a:t>calculează</a:t>
            </a:r>
            <a:r>
              <a:rPr lang="en-US" sz="2000" dirty="0"/>
              <a:t> ca </a:t>
            </a:r>
            <a:r>
              <a:rPr lang="en-US" sz="2000" dirty="0" err="1"/>
              <a:t>procent</a:t>
            </a:r>
            <a:r>
              <a:rPr lang="en-US" sz="2000" dirty="0"/>
              <a:t> de </a:t>
            </a:r>
            <a:r>
              <a:rPr lang="ro-RO" sz="2000" dirty="0" smtClean="0"/>
              <a:t>  </a:t>
            </a:r>
            <a:r>
              <a:rPr lang="en-US" sz="2000" b="1" dirty="0" smtClean="0">
                <a:solidFill>
                  <a:srgbClr val="FF0000"/>
                </a:solidFill>
              </a:rPr>
              <a:t>max</a:t>
            </a:r>
            <a:r>
              <a:rPr lang="en-US" sz="2000" b="1" dirty="0">
                <a:solidFill>
                  <a:srgbClr val="FF0000"/>
                </a:solidFill>
              </a:rPr>
              <a:t>. 25% </a:t>
            </a:r>
            <a:r>
              <a:rPr lang="en-US" sz="2000" dirty="0"/>
              <a:t>din </a:t>
            </a:r>
            <a:r>
              <a:rPr lang="en-US" sz="2000" dirty="0" err="1"/>
              <a:t>cheltuielile</a:t>
            </a:r>
            <a:r>
              <a:rPr lang="en-US" sz="2000" dirty="0"/>
              <a:t> </a:t>
            </a:r>
            <a:r>
              <a:rPr lang="en-US" sz="2000" dirty="0" err="1"/>
              <a:t>directe</a:t>
            </a:r>
            <a:r>
              <a:rPr lang="en-US" sz="2000" dirty="0"/>
              <a:t>, din care se </a:t>
            </a:r>
            <a:r>
              <a:rPr lang="en-US" sz="2000" dirty="0" err="1"/>
              <a:t>scad</a:t>
            </a:r>
            <a:r>
              <a:rPr lang="en-US" sz="2000" dirty="0"/>
              <a:t> </a:t>
            </a:r>
            <a:r>
              <a:rPr lang="en-US" sz="2000" dirty="0" err="1"/>
              <a:t>cheltuielile</a:t>
            </a:r>
            <a:r>
              <a:rPr lang="en-US" sz="2000" dirty="0"/>
              <a:t> </a:t>
            </a:r>
            <a:r>
              <a:rPr lang="ro-RO" sz="2000" dirty="0" smtClean="0"/>
              <a:t>  </a:t>
            </a:r>
            <a:r>
              <a:rPr lang="en-US" sz="2000" dirty="0" smtClean="0"/>
              <a:t>de </a:t>
            </a:r>
            <a:r>
              <a:rPr lang="en-US" sz="2000" dirty="0" err="1"/>
              <a:t>subcontractare</a:t>
            </a:r>
            <a:r>
              <a:rPr lang="en-US" sz="2000" dirty="0"/>
              <a:t> </a:t>
            </a:r>
            <a:r>
              <a:rPr lang="en-US" sz="2000" dirty="0" err="1"/>
              <a:t>şi</a:t>
            </a:r>
            <a:r>
              <a:rPr lang="en-US" sz="2000" dirty="0"/>
              <a:t> </a:t>
            </a:r>
            <a:r>
              <a:rPr lang="en-US" sz="2000" dirty="0" err="1"/>
              <a:t>cheltuielile</a:t>
            </a:r>
            <a:r>
              <a:rPr lang="en-US" sz="2000" dirty="0"/>
              <a:t> cu </a:t>
            </a:r>
            <a:r>
              <a:rPr lang="en-US" sz="2000" dirty="0" err="1" smtClean="0"/>
              <a:t>echipamentele</a:t>
            </a:r>
            <a:r>
              <a:rPr lang="en-US" sz="2000" dirty="0" smtClean="0"/>
              <a:t>.</a:t>
            </a:r>
            <a:endParaRPr lang="ro-RO" sz="2000" dirty="0" smtClean="0"/>
          </a:p>
          <a:p>
            <a:pPr algn="just"/>
            <a:r>
              <a:rPr lang="en-US" sz="2000" dirty="0" err="1" smtClean="0"/>
              <a:t>Pe</a:t>
            </a:r>
            <a:r>
              <a:rPr lang="en-US" sz="2000" dirty="0" smtClean="0"/>
              <a:t> </a:t>
            </a:r>
            <a:r>
              <a:rPr lang="en-US" sz="2000" dirty="0" err="1"/>
              <a:t>parcursul</a:t>
            </a:r>
            <a:r>
              <a:rPr lang="en-US" sz="2000" dirty="0"/>
              <a:t> </a:t>
            </a:r>
            <a:r>
              <a:rPr lang="en-US" sz="2000" dirty="0" err="1"/>
              <a:t>proiectului</a:t>
            </a:r>
            <a:r>
              <a:rPr lang="en-US" sz="2000" dirty="0"/>
              <a:t> se pot face </a:t>
            </a:r>
            <a:r>
              <a:rPr lang="en-US" sz="2000" dirty="0" err="1"/>
              <a:t>realocări</a:t>
            </a:r>
            <a:r>
              <a:rPr lang="en-US" sz="2000" dirty="0"/>
              <a:t> </a:t>
            </a:r>
            <a:r>
              <a:rPr lang="en-US" sz="2000" dirty="0" err="1"/>
              <a:t>între</a:t>
            </a:r>
            <a:r>
              <a:rPr lang="en-US" sz="2000" dirty="0"/>
              <a:t> </a:t>
            </a:r>
            <a:r>
              <a:rPr lang="en-US" sz="2000" dirty="0" err="1"/>
              <a:t>categoriile</a:t>
            </a:r>
            <a:r>
              <a:rPr lang="en-US" sz="2000" dirty="0"/>
              <a:t> de </a:t>
            </a:r>
            <a:r>
              <a:rPr lang="en-US" sz="2000" dirty="0" err="1"/>
              <a:t>buget</a:t>
            </a:r>
            <a:r>
              <a:rPr lang="en-US" sz="2000" dirty="0"/>
              <a:t>: </a:t>
            </a:r>
            <a:r>
              <a:rPr lang="en-US" sz="2000" i="1" dirty="0" err="1"/>
              <a:t>cheltuieli</a:t>
            </a:r>
            <a:r>
              <a:rPr lang="en-US" sz="2000" i="1" dirty="0"/>
              <a:t> cu </a:t>
            </a:r>
            <a:r>
              <a:rPr lang="en-US" sz="2000" i="1" dirty="0" err="1"/>
              <a:t>personalul</a:t>
            </a:r>
            <a:r>
              <a:rPr lang="en-US" sz="2000" i="1" dirty="0"/>
              <a:t>, </a:t>
            </a:r>
            <a:r>
              <a:rPr lang="en-US" sz="2000" i="1" dirty="0" err="1"/>
              <a:t>cheltuieli</a:t>
            </a:r>
            <a:r>
              <a:rPr lang="en-US" sz="2000" i="1" dirty="0"/>
              <a:t> de </a:t>
            </a:r>
            <a:r>
              <a:rPr lang="en-US" sz="2000" i="1" dirty="0" err="1"/>
              <a:t>logistică</a:t>
            </a:r>
            <a:r>
              <a:rPr lang="en-US" sz="2000" i="1" dirty="0"/>
              <a:t> </a:t>
            </a:r>
            <a:r>
              <a:rPr lang="en-US" sz="2000" i="1" dirty="0" err="1"/>
              <a:t>şi</a:t>
            </a:r>
            <a:r>
              <a:rPr lang="en-US" sz="2000" i="1" dirty="0"/>
              <a:t> </a:t>
            </a:r>
            <a:r>
              <a:rPr lang="en-US" sz="2000" i="1" dirty="0" err="1"/>
              <a:t>cheltuieli</a:t>
            </a:r>
            <a:r>
              <a:rPr lang="en-US" sz="2000" i="1" dirty="0"/>
              <a:t> de </a:t>
            </a:r>
            <a:r>
              <a:rPr lang="en-US" sz="2000" i="1" dirty="0" err="1"/>
              <a:t>deplasare</a:t>
            </a:r>
            <a:r>
              <a:rPr lang="en-US" sz="2000" dirty="0"/>
              <a:t>, </a:t>
            </a:r>
            <a:r>
              <a:rPr lang="en-US" sz="2000" b="1" dirty="0" err="1">
                <a:solidFill>
                  <a:srgbClr val="00B050"/>
                </a:solidFill>
              </a:rPr>
              <a:t>în</a:t>
            </a:r>
            <a:r>
              <a:rPr lang="en-US" sz="2000" b="1" dirty="0">
                <a:solidFill>
                  <a:srgbClr val="00B050"/>
                </a:solidFill>
              </a:rPr>
              <a:t> </a:t>
            </a:r>
            <a:r>
              <a:rPr lang="en-US" sz="2000" b="1" dirty="0" err="1">
                <a:solidFill>
                  <a:srgbClr val="00B050"/>
                </a:solidFill>
              </a:rPr>
              <a:t>limita</a:t>
            </a:r>
            <a:r>
              <a:rPr lang="en-US" sz="2000" b="1" dirty="0">
                <a:solidFill>
                  <a:srgbClr val="00B050"/>
                </a:solidFill>
              </a:rPr>
              <a:t> a 15% din </a:t>
            </a:r>
            <a:r>
              <a:rPr lang="en-US" sz="2000" b="1" dirty="0" err="1">
                <a:solidFill>
                  <a:srgbClr val="00B050"/>
                </a:solidFill>
              </a:rPr>
              <a:t>bugetul</a:t>
            </a:r>
            <a:r>
              <a:rPr lang="en-US" sz="2000" b="1" dirty="0">
                <a:solidFill>
                  <a:srgbClr val="00B050"/>
                </a:solidFill>
              </a:rPr>
              <a:t> total al </a:t>
            </a:r>
            <a:r>
              <a:rPr lang="en-US" sz="2000" b="1" dirty="0" err="1">
                <a:solidFill>
                  <a:srgbClr val="00B050"/>
                </a:solidFill>
              </a:rPr>
              <a:t>proiectului</a:t>
            </a:r>
            <a:r>
              <a:rPr lang="en-US" sz="2000" b="1" dirty="0">
                <a:solidFill>
                  <a:srgbClr val="00B050"/>
                </a:solidFill>
              </a:rPr>
              <a:t>,</a:t>
            </a:r>
            <a:r>
              <a:rPr lang="en-US" sz="2000" dirty="0"/>
              <a:t>  cu </a:t>
            </a:r>
            <a:r>
              <a:rPr lang="en-US" sz="2000" dirty="0" err="1"/>
              <a:t>notificare</a:t>
            </a:r>
            <a:r>
              <a:rPr lang="en-US" sz="2000" dirty="0"/>
              <a:t> la </a:t>
            </a:r>
            <a:r>
              <a:rPr lang="en-US" sz="2000" dirty="0" err="1"/>
              <a:t>etapa</a:t>
            </a:r>
            <a:r>
              <a:rPr lang="en-US" sz="2000" dirty="0"/>
              <a:t> de </a:t>
            </a:r>
            <a:r>
              <a:rPr lang="en-US" sz="2000" dirty="0" err="1"/>
              <a:t>raportare</a:t>
            </a:r>
            <a:r>
              <a:rPr lang="en-US" sz="2000" dirty="0"/>
              <a:t> </a:t>
            </a:r>
            <a:r>
              <a:rPr lang="en-US" sz="2000" dirty="0" err="1"/>
              <a:t>şi</a:t>
            </a:r>
            <a:r>
              <a:rPr lang="en-US" sz="2000" dirty="0"/>
              <a:t> cu </a:t>
            </a:r>
            <a:r>
              <a:rPr lang="en-US" sz="2000" dirty="0" err="1"/>
              <a:t>respectarea</a:t>
            </a:r>
            <a:r>
              <a:rPr lang="en-US" sz="2000" dirty="0"/>
              <a:t> </a:t>
            </a:r>
            <a:r>
              <a:rPr lang="en-US" sz="2000" dirty="0" err="1"/>
              <a:t>prevederilor</a:t>
            </a:r>
            <a:r>
              <a:rPr lang="en-US" sz="2000" dirty="0"/>
              <a:t> </a:t>
            </a:r>
            <a:r>
              <a:rPr lang="en-US" sz="2000" dirty="0" err="1"/>
              <a:t>contractului</a:t>
            </a:r>
            <a:r>
              <a:rPr lang="en-US" sz="2000" dirty="0"/>
              <a:t> de </a:t>
            </a:r>
            <a:r>
              <a:rPr lang="en-US" sz="2000" dirty="0" err="1"/>
              <a:t>finanţare</a:t>
            </a:r>
            <a:r>
              <a:rPr lang="en-US" sz="2000" dirty="0"/>
              <a:t> </a:t>
            </a:r>
            <a:r>
              <a:rPr lang="en-US" sz="2000" dirty="0" err="1"/>
              <a:t>încheiat</a:t>
            </a:r>
            <a:r>
              <a:rPr lang="en-US" sz="2000" dirty="0"/>
              <a:t> cu  </a:t>
            </a:r>
            <a:r>
              <a:rPr lang="en-US" sz="2000" dirty="0" err="1"/>
              <a:t>Autoritatea</a:t>
            </a:r>
            <a:r>
              <a:rPr lang="en-US" sz="2000" dirty="0"/>
              <a:t> </a:t>
            </a:r>
            <a:r>
              <a:rPr lang="en-US" sz="2000" dirty="0" err="1"/>
              <a:t>Contractantă</a:t>
            </a:r>
            <a:r>
              <a:rPr lang="en-US" sz="2000" dirty="0"/>
              <a:t> </a:t>
            </a:r>
            <a:r>
              <a:rPr lang="ro-RO" sz="2000" dirty="0" smtClean="0"/>
              <a:t>  </a:t>
            </a:r>
            <a:r>
              <a:rPr lang="en-US" sz="2000" dirty="0" smtClean="0"/>
              <a:t>(</a:t>
            </a:r>
            <a:r>
              <a:rPr lang="en-US" sz="2000" dirty="0"/>
              <a:t>nu </a:t>
            </a:r>
            <a:r>
              <a:rPr lang="en-US" sz="2000" dirty="0" err="1"/>
              <a:t>implică</a:t>
            </a:r>
            <a:r>
              <a:rPr lang="en-US" sz="2000" dirty="0"/>
              <a:t> </a:t>
            </a:r>
            <a:r>
              <a:rPr lang="en-US" sz="2000" dirty="0" err="1"/>
              <a:t>încheierea</a:t>
            </a:r>
            <a:r>
              <a:rPr lang="en-US" sz="2000" dirty="0"/>
              <a:t> </a:t>
            </a:r>
            <a:r>
              <a:rPr lang="en-US" sz="2000" dirty="0" err="1"/>
              <a:t>unui</a:t>
            </a:r>
            <a:r>
              <a:rPr lang="en-US" sz="2000" dirty="0"/>
              <a:t> act </a:t>
            </a:r>
            <a:r>
              <a:rPr lang="en-US" sz="2000" dirty="0" err="1"/>
              <a:t>adiţional</a:t>
            </a:r>
            <a:r>
              <a:rPr lang="en-US" sz="2000" dirty="0"/>
              <a:t> la </a:t>
            </a:r>
            <a:r>
              <a:rPr lang="en-US" sz="2000" dirty="0" err="1"/>
              <a:t>contractul</a:t>
            </a:r>
            <a:r>
              <a:rPr lang="en-US" sz="2000" dirty="0"/>
              <a:t> de </a:t>
            </a:r>
            <a:r>
              <a:rPr lang="ro-RO" sz="2000" dirty="0" smtClean="0"/>
              <a:t>         </a:t>
            </a:r>
            <a:r>
              <a:rPr lang="en-US" sz="2000" dirty="0" err="1" smtClean="0"/>
              <a:t>finanţare</a:t>
            </a:r>
            <a:r>
              <a:rPr lang="en-US" sz="2000" dirty="0"/>
              <a:t>). </a:t>
            </a:r>
            <a:endParaRPr lang="ro-RO" sz="2000" dirty="0" smtClean="0"/>
          </a:p>
          <a:p>
            <a:pPr algn="just"/>
            <a:r>
              <a:rPr lang="en-US" sz="2000" dirty="0" smtClean="0"/>
              <a:t>Din </a:t>
            </a:r>
            <a:r>
              <a:rPr lang="en-US" sz="2000" dirty="0" err="1"/>
              <a:t>bugetul</a:t>
            </a:r>
            <a:r>
              <a:rPr lang="en-US" sz="2000" dirty="0"/>
              <a:t> </a:t>
            </a:r>
            <a:r>
              <a:rPr lang="en-US" sz="2000" dirty="0" err="1"/>
              <a:t>proiectului</a:t>
            </a:r>
            <a:r>
              <a:rPr lang="en-US" sz="2000" dirty="0"/>
              <a:t>, </a:t>
            </a:r>
            <a:r>
              <a:rPr lang="en-US" sz="2000" b="1" dirty="0">
                <a:solidFill>
                  <a:srgbClr val="FF0000"/>
                </a:solidFill>
              </a:rPr>
              <a:t>se </a:t>
            </a:r>
            <a:r>
              <a:rPr lang="en-US" sz="2000" b="1" dirty="0" err="1">
                <a:solidFill>
                  <a:srgbClr val="FF0000"/>
                </a:solidFill>
              </a:rPr>
              <a:t>interzice</a:t>
            </a:r>
            <a:r>
              <a:rPr lang="en-US" sz="2000" b="1" dirty="0">
                <a:solidFill>
                  <a:srgbClr val="FF0000"/>
                </a:solidFill>
              </a:rPr>
              <a:t> </a:t>
            </a:r>
            <a:r>
              <a:rPr lang="en-US" sz="2000" b="1" dirty="0" err="1">
                <a:solidFill>
                  <a:srgbClr val="FF0000"/>
                </a:solidFill>
              </a:rPr>
              <a:t>achiziția</a:t>
            </a:r>
            <a:r>
              <a:rPr lang="en-US" sz="2000" b="1" dirty="0">
                <a:solidFill>
                  <a:srgbClr val="FF0000"/>
                </a:solidFill>
              </a:rPr>
              <a:t> de </a:t>
            </a:r>
            <a:r>
              <a:rPr lang="en-US" sz="2000" b="1" dirty="0" err="1">
                <a:solidFill>
                  <a:srgbClr val="FF0000"/>
                </a:solidFill>
              </a:rPr>
              <a:t>bunuri</a:t>
            </a:r>
            <a:r>
              <a:rPr lang="en-US" sz="2000" b="1" dirty="0">
                <a:solidFill>
                  <a:srgbClr val="FF0000"/>
                </a:solidFill>
              </a:rPr>
              <a:t> </a:t>
            </a:r>
            <a:r>
              <a:rPr lang="en-US" sz="2000" b="1" dirty="0" err="1">
                <a:solidFill>
                  <a:srgbClr val="FF0000"/>
                </a:solidFill>
              </a:rPr>
              <a:t>și</a:t>
            </a:r>
            <a:r>
              <a:rPr lang="en-US" sz="2000" b="1" dirty="0">
                <a:solidFill>
                  <a:srgbClr val="FF0000"/>
                </a:solidFill>
              </a:rPr>
              <a:t> </a:t>
            </a:r>
            <a:r>
              <a:rPr lang="ro-RO" sz="2000" b="1" dirty="0" smtClean="0">
                <a:solidFill>
                  <a:srgbClr val="FF0000"/>
                </a:solidFill>
              </a:rPr>
              <a:t>      </a:t>
            </a:r>
            <a:r>
              <a:rPr lang="en-US" sz="2000" b="1" dirty="0" err="1" smtClean="0">
                <a:solidFill>
                  <a:srgbClr val="FF0000"/>
                </a:solidFill>
              </a:rPr>
              <a:t>servicii</a:t>
            </a:r>
            <a:r>
              <a:rPr lang="en-US" sz="2000" b="1" dirty="0" smtClean="0">
                <a:solidFill>
                  <a:srgbClr val="FF0000"/>
                </a:solidFill>
              </a:rPr>
              <a:t> </a:t>
            </a:r>
            <a:r>
              <a:rPr lang="en-US" sz="2000" b="1" dirty="0">
                <a:solidFill>
                  <a:srgbClr val="FF0000"/>
                </a:solidFill>
              </a:rPr>
              <a:t>de la </a:t>
            </a:r>
            <a:r>
              <a:rPr lang="en-US" sz="2000" b="1" dirty="0" err="1">
                <a:solidFill>
                  <a:srgbClr val="FF0000"/>
                </a:solidFill>
              </a:rPr>
              <a:t>întreprinderea</a:t>
            </a:r>
            <a:r>
              <a:rPr lang="en-US" sz="2000" b="1" dirty="0">
                <a:solidFill>
                  <a:srgbClr val="FF0000"/>
                </a:solidFill>
              </a:rPr>
              <a:t> </a:t>
            </a:r>
            <a:r>
              <a:rPr lang="en-US" sz="2000" b="1" dirty="0" err="1">
                <a:solidFill>
                  <a:srgbClr val="FF0000"/>
                </a:solidFill>
              </a:rPr>
              <a:t>parteneră</a:t>
            </a:r>
            <a:r>
              <a:rPr lang="en-US" sz="2000" b="1" dirty="0">
                <a:solidFill>
                  <a:srgbClr val="FF0000"/>
                </a:solidFill>
              </a:rPr>
              <a:t> </a:t>
            </a:r>
            <a:r>
              <a:rPr lang="en-US" sz="2000" b="1" dirty="0" err="1">
                <a:solidFill>
                  <a:srgbClr val="FF0000"/>
                </a:solidFill>
              </a:rPr>
              <a:t>în</a:t>
            </a:r>
            <a:r>
              <a:rPr lang="en-US" sz="2000" b="1" dirty="0">
                <a:solidFill>
                  <a:srgbClr val="FF0000"/>
                </a:solidFill>
              </a:rPr>
              <a:t> </a:t>
            </a:r>
            <a:r>
              <a:rPr lang="en-US" sz="2000" b="1" dirty="0" err="1">
                <a:solidFill>
                  <a:srgbClr val="FF0000"/>
                </a:solidFill>
              </a:rPr>
              <a:t>proiect</a:t>
            </a:r>
            <a:r>
              <a:rPr lang="en-US" sz="2000" dirty="0"/>
              <a:t>.  </a:t>
            </a:r>
          </a:p>
          <a:p>
            <a:pPr algn="just"/>
            <a:r>
              <a:rPr lang="en-US" sz="2000" dirty="0"/>
              <a:t> </a:t>
            </a:r>
          </a:p>
        </p:txBody>
      </p:sp>
      <p:sp>
        <p:nvSpPr>
          <p:cNvPr id="5" name="Title 1"/>
          <p:cNvSpPr>
            <a:spLocks noGrp="1"/>
          </p:cNvSpPr>
          <p:nvPr>
            <p:ph type="title"/>
          </p:nvPr>
        </p:nvSpPr>
        <p:spPr>
          <a:xfrm>
            <a:off x="1619672" y="0"/>
            <a:ext cx="7524328" cy="1069514"/>
          </a:xfrm>
        </p:spPr>
        <p:txBody>
          <a:bodyPr/>
          <a:lstStyle/>
          <a:p>
            <a:r>
              <a:rPr lang="en-US" dirty="0" err="1"/>
              <a:t>Cheltuieli</a:t>
            </a:r>
            <a:r>
              <a:rPr lang="en-US" dirty="0"/>
              <a:t> </a:t>
            </a:r>
            <a:r>
              <a:rPr lang="en-US" dirty="0" err="1" smtClean="0"/>
              <a:t>eligibile</a:t>
            </a:r>
            <a:endParaRPr lang="en-US" dirty="0"/>
          </a:p>
        </p:txBody>
      </p:sp>
      <p:sp>
        <p:nvSpPr>
          <p:cNvPr id="6" name="Content Placeholder 2"/>
          <p:cNvSpPr>
            <a:spLocks noGrp="1"/>
          </p:cNvSpPr>
          <p:nvPr>
            <p:ph idx="1"/>
          </p:nvPr>
        </p:nvSpPr>
        <p:spPr>
          <a:xfrm>
            <a:off x="1475656" y="1069514"/>
            <a:ext cx="6563072" cy="460648"/>
          </a:xfrm>
        </p:spPr>
        <p:txBody>
          <a:bodyPr/>
          <a:lstStyle/>
          <a:p>
            <a:r>
              <a:rPr lang="en-US" b="1" dirty="0" err="1">
                <a:solidFill>
                  <a:srgbClr val="00B050"/>
                </a:solidFill>
              </a:rPr>
              <a:t>Cheltuieli</a:t>
            </a:r>
            <a:r>
              <a:rPr lang="en-US" b="1" dirty="0">
                <a:solidFill>
                  <a:srgbClr val="00B050"/>
                </a:solidFill>
              </a:rPr>
              <a:t> </a:t>
            </a:r>
            <a:r>
              <a:rPr lang="ro-RO" b="1" dirty="0" smtClean="0">
                <a:solidFill>
                  <a:srgbClr val="00B050"/>
                </a:solidFill>
              </a:rPr>
              <a:t>in</a:t>
            </a:r>
            <a:r>
              <a:rPr lang="en-US" b="1" dirty="0" err="1" smtClean="0">
                <a:solidFill>
                  <a:srgbClr val="00B050"/>
                </a:solidFill>
              </a:rPr>
              <a:t>directe</a:t>
            </a:r>
            <a:endParaRPr lang="en-US" b="1" dirty="0">
              <a:solidFill>
                <a:srgbClr val="00B050"/>
              </a:solidFill>
            </a:endParaRPr>
          </a:p>
        </p:txBody>
      </p:sp>
    </p:spTree>
    <p:extLst>
      <p:ext uri="{BB962C8B-B14F-4D97-AF65-F5344CB8AC3E}">
        <p14:creationId xmlns:p14="http://schemas.microsoft.com/office/powerpoint/2010/main" val="2620831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Declarații</a:t>
            </a:r>
            <a:endParaRPr lang="en-US" dirty="0"/>
          </a:p>
        </p:txBody>
      </p:sp>
      <p:graphicFrame>
        <p:nvGraphicFramePr>
          <p:cNvPr id="5" name="Diagram 4"/>
          <p:cNvGraphicFramePr/>
          <p:nvPr>
            <p:extLst>
              <p:ext uri="{D42A27DB-BD31-4B8C-83A1-F6EECF244321}">
                <p14:modId xmlns:p14="http://schemas.microsoft.com/office/powerpoint/2010/main" val="3365215206"/>
              </p:ext>
            </p:extLst>
          </p:nvPr>
        </p:nvGraphicFramePr>
        <p:xfrm>
          <a:off x="0" y="1069514"/>
          <a:ext cx="8964488" cy="5599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9191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5" name="Rectangle 4"/>
          <p:cNvSpPr/>
          <p:nvPr/>
        </p:nvSpPr>
        <p:spPr>
          <a:xfrm>
            <a:off x="1475656" y="796766"/>
            <a:ext cx="7200800" cy="369332"/>
          </a:xfrm>
          <a:prstGeom prst="rect">
            <a:avLst/>
          </a:prstGeom>
        </p:spPr>
        <p:txBody>
          <a:bodyPr wrap="square">
            <a:spAutoFit/>
          </a:bodyPr>
          <a:lstStyle/>
          <a:p>
            <a:r>
              <a:rPr lang="en-US" b="1" dirty="0">
                <a:solidFill>
                  <a:srgbClr val="FF0000"/>
                </a:solidFill>
              </a:rPr>
              <a:t>Criterion 1: Project objectives and scope </a:t>
            </a:r>
            <a:r>
              <a:rPr lang="en-US" b="1" dirty="0" smtClean="0">
                <a:solidFill>
                  <a:srgbClr val="FF0000"/>
                </a:solidFill>
              </a:rPr>
              <a:t>(</a:t>
            </a:r>
            <a:r>
              <a:rPr lang="en-US" b="1" dirty="0">
                <a:solidFill>
                  <a:srgbClr val="FF0000"/>
                </a:solidFill>
              </a:rPr>
              <a:t>30%) </a:t>
            </a:r>
          </a:p>
        </p:txBody>
      </p:sp>
      <p:graphicFrame>
        <p:nvGraphicFramePr>
          <p:cNvPr id="7" name="Diagram 6"/>
          <p:cNvGraphicFramePr/>
          <p:nvPr>
            <p:extLst>
              <p:ext uri="{D42A27DB-BD31-4B8C-83A1-F6EECF244321}">
                <p14:modId xmlns:p14="http://schemas.microsoft.com/office/powerpoint/2010/main" val="3318747965"/>
              </p:ext>
            </p:extLst>
          </p:nvPr>
        </p:nvGraphicFramePr>
        <p:xfrm>
          <a:off x="-5996" y="1325246"/>
          <a:ext cx="87849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p:cNvGrpSpPr/>
          <p:nvPr/>
        </p:nvGrpSpPr>
        <p:grpSpPr>
          <a:xfrm>
            <a:off x="-46855" y="4405025"/>
            <a:ext cx="2684982" cy="876437"/>
            <a:chOff x="-1159495" y="2548446"/>
            <a:chExt cx="2684982" cy="876437"/>
          </a:xfrm>
        </p:grpSpPr>
        <p:sp>
          <p:nvSpPr>
            <p:cNvPr id="9" name="Rectangle 8"/>
            <p:cNvSpPr/>
            <p:nvPr/>
          </p:nvSpPr>
          <p:spPr>
            <a:xfrm>
              <a:off x="2976" y="2600708"/>
              <a:ext cx="1522511" cy="8241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1159495" y="2548446"/>
              <a:ext cx="2314599" cy="8241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45720" rIns="128016" bIns="45720" numCol="1" spcCol="1270" anchor="ctr" anchorCtr="0">
              <a:noAutofit/>
            </a:bodyPr>
            <a:lstStyle/>
            <a:p>
              <a:pPr lvl="0" defTabSz="800100">
                <a:lnSpc>
                  <a:spcPct val="90000"/>
                </a:lnSpc>
                <a:spcBef>
                  <a:spcPct val="0"/>
                </a:spcBef>
                <a:spcAft>
                  <a:spcPct val="35000"/>
                </a:spcAft>
              </a:pPr>
              <a:r>
                <a:rPr lang="ro-RO" sz="1800" kern="1200" dirty="0" smtClean="0"/>
                <a:t>To what extent</a:t>
              </a:r>
              <a:endParaRPr lang="en-US" sz="1800" kern="1200" dirty="0"/>
            </a:p>
          </p:txBody>
        </p:sp>
      </p:grpSp>
      <p:grpSp>
        <p:nvGrpSpPr>
          <p:cNvPr id="11" name="Group 10"/>
          <p:cNvGrpSpPr/>
          <p:nvPr/>
        </p:nvGrpSpPr>
        <p:grpSpPr>
          <a:xfrm>
            <a:off x="2831897" y="4261660"/>
            <a:ext cx="6002833" cy="1210507"/>
            <a:chOff x="1951791" y="2407542"/>
            <a:chExt cx="4141231" cy="1210507"/>
          </a:xfrm>
        </p:grpSpPr>
        <p:sp>
          <p:nvSpPr>
            <p:cNvPr id="12" name="Rectangle 11"/>
            <p:cNvSpPr/>
            <p:nvPr/>
          </p:nvSpPr>
          <p:spPr>
            <a:xfrm>
              <a:off x="1951791" y="2407542"/>
              <a:ext cx="4141231" cy="121050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12"/>
            <p:cNvSpPr/>
            <p:nvPr/>
          </p:nvSpPr>
          <p:spPr>
            <a:xfrm>
              <a:off x="1951791" y="2407542"/>
              <a:ext cx="4141231" cy="1210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en-US" dirty="0"/>
                <a:t>Are the project objectives correlated with the </a:t>
              </a:r>
              <a:r>
                <a:rPr lang="ro-RO" dirty="0" smtClean="0"/>
                <a:t>          </a:t>
              </a:r>
              <a:r>
                <a:rPr lang="en-US" dirty="0" smtClean="0"/>
                <a:t>outcome </a:t>
              </a:r>
              <a:r>
                <a:rPr lang="en-US" dirty="0"/>
                <a:t>of the project? Is the project feasible? </a:t>
              </a:r>
              <a:endParaRPr lang="en-US" sz="1800" kern="1200" dirty="0"/>
            </a:p>
          </p:txBody>
        </p:sp>
      </p:grpSp>
      <p:grpSp>
        <p:nvGrpSpPr>
          <p:cNvPr id="14" name="Group 13"/>
          <p:cNvGrpSpPr/>
          <p:nvPr/>
        </p:nvGrpSpPr>
        <p:grpSpPr>
          <a:xfrm>
            <a:off x="2897545" y="5661248"/>
            <a:ext cx="5975685" cy="1210507"/>
            <a:chOff x="1951791" y="2407542"/>
            <a:chExt cx="4141231" cy="1210507"/>
          </a:xfrm>
        </p:grpSpPr>
        <p:sp>
          <p:nvSpPr>
            <p:cNvPr id="15" name="Rectangle 14"/>
            <p:cNvSpPr/>
            <p:nvPr/>
          </p:nvSpPr>
          <p:spPr>
            <a:xfrm>
              <a:off x="1951791" y="2407542"/>
              <a:ext cx="4141231" cy="121050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1951791" y="2407542"/>
              <a:ext cx="4141231" cy="1210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en-US" dirty="0"/>
                <a:t>Are the project objectives correlated with the </a:t>
              </a:r>
              <a:r>
                <a:rPr lang="ro-RO" dirty="0" smtClean="0"/>
                <a:t>          </a:t>
              </a:r>
              <a:r>
                <a:rPr lang="en-US" dirty="0" smtClean="0"/>
                <a:t>outcome </a:t>
              </a:r>
              <a:r>
                <a:rPr lang="en-US" dirty="0"/>
                <a:t>of the project? Is the project feasible? </a:t>
              </a:r>
              <a:endParaRPr lang="en-US" sz="1800" kern="1200" dirty="0"/>
            </a:p>
          </p:txBody>
        </p:sp>
      </p:grpSp>
      <p:sp>
        <p:nvSpPr>
          <p:cNvPr id="17" name="Left Brace 16"/>
          <p:cNvSpPr/>
          <p:nvPr/>
        </p:nvSpPr>
        <p:spPr>
          <a:xfrm>
            <a:off x="2260544" y="5693548"/>
            <a:ext cx="439248" cy="1049400"/>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8" name="Rectangle 17"/>
          <p:cNvSpPr/>
          <p:nvPr/>
        </p:nvSpPr>
        <p:spPr>
          <a:xfrm>
            <a:off x="-108520" y="5805264"/>
            <a:ext cx="2314599" cy="8241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45720" rIns="128016" bIns="45720" numCol="1" spcCol="1270" anchor="ctr" anchorCtr="0">
            <a:noAutofit/>
          </a:bodyPr>
          <a:lstStyle/>
          <a:p>
            <a:pPr lvl="0" defTabSz="800100">
              <a:lnSpc>
                <a:spcPct val="90000"/>
              </a:lnSpc>
              <a:spcBef>
                <a:spcPct val="0"/>
              </a:spcBef>
              <a:spcAft>
                <a:spcPct val="35000"/>
              </a:spcAft>
            </a:pPr>
            <a:r>
              <a:rPr lang="ro-RO" sz="1800" kern="1200" dirty="0" smtClean="0"/>
              <a:t>To what extent</a:t>
            </a:r>
            <a:endParaRPr lang="en-US" sz="1800" kern="1200" dirty="0"/>
          </a:p>
        </p:txBody>
      </p:sp>
    </p:spTree>
    <p:extLst>
      <p:ext uri="{BB962C8B-B14F-4D97-AF65-F5344CB8AC3E}">
        <p14:creationId xmlns:p14="http://schemas.microsoft.com/office/powerpoint/2010/main" val="2546856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5" name="Rectangle 4"/>
          <p:cNvSpPr/>
          <p:nvPr/>
        </p:nvSpPr>
        <p:spPr>
          <a:xfrm>
            <a:off x="1547664" y="1165903"/>
            <a:ext cx="7344816" cy="646331"/>
          </a:xfrm>
          <a:prstGeom prst="rect">
            <a:avLst/>
          </a:prstGeom>
        </p:spPr>
        <p:txBody>
          <a:bodyPr wrap="square">
            <a:spAutoFit/>
          </a:bodyPr>
          <a:lstStyle/>
          <a:p>
            <a:r>
              <a:rPr lang="en-US" b="1" dirty="0">
                <a:solidFill>
                  <a:srgbClr val="FF0000"/>
                </a:solidFill>
              </a:rPr>
              <a:t>Criterion 2: Presentation of the technology / product concept or of the existing lab product </a:t>
            </a:r>
            <a:r>
              <a:rPr lang="ro-RO" b="1" dirty="0" smtClean="0">
                <a:solidFill>
                  <a:srgbClr val="FF0000"/>
                </a:solidFill>
              </a:rPr>
              <a:t>(40%)</a:t>
            </a:r>
            <a:endParaRPr lang="en-US" b="1" dirty="0">
              <a:solidFill>
                <a:srgbClr val="FF0000"/>
              </a:solidFill>
            </a:endParaRPr>
          </a:p>
        </p:txBody>
      </p:sp>
      <p:graphicFrame>
        <p:nvGraphicFramePr>
          <p:cNvPr id="7" name="Diagram 6"/>
          <p:cNvGraphicFramePr/>
          <p:nvPr>
            <p:extLst>
              <p:ext uri="{D42A27DB-BD31-4B8C-83A1-F6EECF244321}">
                <p14:modId xmlns:p14="http://schemas.microsoft.com/office/powerpoint/2010/main" val="3514734856"/>
              </p:ext>
            </p:extLst>
          </p:nvPr>
        </p:nvGraphicFramePr>
        <p:xfrm>
          <a:off x="107504" y="2060848"/>
          <a:ext cx="87849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1115616" y="4457287"/>
            <a:ext cx="1522511" cy="8241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Tree>
    <p:extLst>
      <p:ext uri="{BB962C8B-B14F-4D97-AF65-F5344CB8AC3E}">
        <p14:creationId xmlns:p14="http://schemas.microsoft.com/office/powerpoint/2010/main" val="10273624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5" name="Rectangle 4"/>
          <p:cNvSpPr/>
          <p:nvPr/>
        </p:nvSpPr>
        <p:spPr>
          <a:xfrm>
            <a:off x="1475656" y="796766"/>
            <a:ext cx="7200800" cy="369332"/>
          </a:xfrm>
          <a:prstGeom prst="rect">
            <a:avLst/>
          </a:prstGeom>
        </p:spPr>
        <p:txBody>
          <a:bodyPr wrap="square">
            <a:spAutoFit/>
          </a:bodyPr>
          <a:lstStyle/>
          <a:p>
            <a:r>
              <a:rPr lang="en-US" b="1" dirty="0">
                <a:solidFill>
                  <a:srgbClr val="FF0000"/>
                </a:solidFill>
              </a:rPr>
              <a:t>Criterion 3: Project implementation (30%) </a:t>
            </a:r>
          </a:p>
        </p:txBody>
      </p:sp>
      <p:graphicFrame>
        <p:nvGraphicFramePr>
          <p:cNvPr id="7" name="Diagram 6"/>
          <p:cNvGraphicFramePr/>
          <p:nvPr>
            <p:extLst>
              <p:ext uri="{D42A27DB-BD31-4B8C-83A1-F6EECF244321}">
                <p14:modId xmlns:p14="http://schemas.microsoft.com/office/powerpoint/2010/main" val="3439488338"/>
              </p:ext>
            </p:extLst>
          </p:nvPr>
        </p:nvGraphicFramePr>
        <p:xfrm>
          <a:off x="-5996" y="1325246"/>
          <a:ext cx="878497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p:cNvGrpSpPr/>
          <p:nvPr/>
        </p:nvGrpSpPr>
        <p:grpSpPr>
          <a:xfrm>
            <a:off x="-114452" y="3543802"/>
            <a:ext cx="2746647" cy="1444271"/>
            <a:chOff x="-1221160" y="1980612"/>
            <a:chExt cx="2746647" cy="1444271"/>
          </a:xfrm>
        </p:grpSpPr>
        <p:sp>
          <p:nvSpPr>
            <p:cNvPr id="9" name="Rectangle 8"/>
            <p:cNvSpPr/>
            <p:nvPr/>
          </p:nvSpPr>
          <p:spPr>
            <a:xfrm>
              <a:off x="2976" y="2600708"/>
              <a:ext cx="1522511" cy="8241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1221160" y="1980612"/>
              <a:ext cx="2314599" cy="8241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45720" rIns="128016" bIns="45720" numCol="1" spcCol="1270" anchor="ctr" anchorCtr="0">
              <a:noAutofit/>
            </a:bodyPr>
            <a:lstStyle/>
            <a:p>
              <a:pPr lvl="0" defTabSz="800100">
                <a:lnSpc>
                  <a:spcPct val="90000"/>
                </a:lnSpc>
                <a:spcBef>
                  <a:spcPct val="0"/>
                </a:spcBef>
                <a:spcAft>
                  <a:spcPct val="35000"/>
                </a:spcAft>
              </a:pPr>
              <a:r>
                <a:rPr lang="ro-RO" sz="1800" kern="1200" dirty="0" smtClean="0"/>
                <a:t>To what extent</a:t>
              </a:r>
              <a:endParaRPr lang="en-US" sz="1800" kern="1200" dirty="0"/>
            </a:p>
          </p:txBody>
        </p:sp>
      </p:grpSp>
      <p:grpSp>
        <p:nvGrpSpPr>
          <p:cNvPr id="11" name="Group 10"/>
          <p:cNvGrpSpPr/>
          <p:nvPr/>
        </p:nvGrpSpPr>
        <p:grpSpPr>
          <a:xfrm>
            <a:off x="2795573" y="3582082"/>
            <a:ext cx="6002833" cy="943649"/>
            <a:chOff x="1951791" y="2407542"/>
            <a:chExt cx="4141231" cy="1210507"/>
          </a:xfrm>
        </p:grpSpPr>
        <p:sp>
          <p:nvSpPr>
            <p:cNvPr id="12" name="Rectangle 11"/>
            <p:cNvSpPr/>
            <p:nvPr/>
          </p:nvSpPr>
          <p:spPr>
            <a:xfrm>
              <a:off x="1951791" y="2407542"/>
              <a:ext cx="4141231" cy="121050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12"/>
            <p:cNvSpPr/>
            <p:nvPr/>
          </p:nvSpPr>
          <p:spPr>
            <a:xfrm>
              <a:off x="1951791" y="2407542"/>
              <a:ext cx="4141231" cy="1210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171450" lvl="1" indent="-171450" algn="just" defTabSz="800100">
                <a:lnSpc>
                  <a:spcPts val="1800"/>
                </a:lnSpc>
                <a:spcBef>
                  <a:spcPct val="0"/>
                </a:spcBef>
                <a:spcAft>
                  <a:spcPct val="15000"/>
                </a:spcAft>
                <a:buChar char="••"/>
              </a:pPr>
              <a:r>
                <a:rPr lang="en-US" dirty="0"/>
                <a:t>Is the research infrastructure useful/innovative (used </a:t>
              </a:r>
              <a:r>
                <a:rPr lang="ro-RO" dirty="0" smtClean="0"/>
                <a:t>  </a:t>
              </a:r>
              <a:r>
                <a:rPr lang="en-US" dirty="0" smtClean="0"/>
                <a:t>in </a:t>
              </a:r>
              <a:r>
                <a:rPr lang="en-US" dirty="0"/>
                <a:t>order to implement the project)? </a:t>
              </a:r>
              <a:endParaRPr lang="en-US" sz="1800" kern="1200" dirty="0"/>
            </a:p>
          </p:txBody>
        </p:sp>
      </p:grpSp>
      <p:grpSp>
        <p:nvGrpSpPr>
          <p:cNvPr id="14" name="Group 13"/>
          <p:cNvGrpSpPr/>
          <p:nvPr/>
        </p:nvGrpSpPr>
        <p:grpSpPr>
          <a:xfrm>
            <a:off x="2809961" y="4596736"/>
            <a:ext cx="5975685" cy="1210507"/>
            <a:chOff x="1951791" y="2407542"/>
            <a:chExt cx="4141231" cy="1210507"/>
          </a:xfrm>
        </p:grpSpPr>
        <p:sp>
          <p:nvSpPr>
            <p:cNvPr id="15" name="Rectangle 14"/>
            <p:cNvSpPr/>
            <p:nvPr/>
          </p:nvSpPr>
          <p:spPr>
            <a:xfrm>
              <a:off x="1951791" y="2407542"/>
              <a:ext cx="4141231" cy="91440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1951791" y="2407542"/>
              <a:ext cx="4141231" cy="1210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171450" lvl="1" indent="-171450" algn="just" defTabSz="800100">
                <a:lnSpc>
                  <a:spcPts val="1800"/>
                </a:lnSpc>
                <a:spcBef>
                  <a:spcPct val="0"/>
                </a:spcBef>
                <a:buChar char="••"/>
              </a:pPr>
              <a:r>
                <a:rPr lang="en-US" dirty="0"/>
                <a:t>Is each team member’s role and team project partner well described? </a:t>
              </a:r>
              <a:endParaRPr lang="en-US" sz="1800" kern="1200" dirty="0"/>
            </a:p>
          </p:txBody>
        </p:sp>
      </p:grpSp>
      <p:sp>
        <p:nvSpPr>
          <p:cNvPr id="17" name="Left Brace 16"/>
          <p:cNvSpPr/>
          <p:nvPr/>
        </p:nvSpPr>
        <p:spPr>
          <a:xfrm>
            <a:off x="2223031" y="4601436"/>
            <a:ext cx="439248" cy="1049400"/>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8" name="Rectangle 17"/>
          <p:cNvSpPr/>
          <p:nvPr/>
        </p:nvSpPr>
        <p:spPr>
          <a:xfrm>
            <a:off x="-133381" y="4730869"/>
            <a:ext cx="2314599" cy="8241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45720" rIns="128016" bIns="45720" numCol="1" spcCol="1270" anchor="ctr" anchorCtr="0">
            <a:noAutofit/>
          </a:bodyPr>
          <a:lstStyle/>
          <a:p>
            <a:pPr lvl="0" defTabSz="800100">
              <a:lnSpc>
                <a:spcPct val="90000"/>
              </a:lnSpc>
              <a:spcBef>
                <a:spcPct val="0"/>
              </a:spcBef>
              <a:spcAft>
                <a:spcPct val="35000"/>
              </a:spcAft>
            </a:pPr>
            <a:r>
              <a:rPr lang="ro-RO" sz="1800" kern="1200" dirty="0" smtClean="0"/>
              <a:t>To what extent</a:t>
            </a:r>
            <a:endParaRPr lang="en-US" sz="1800" kern="1200" dirty="0"/>
          </a:p>
        </p:txBody>
      </p:sp>
      <p:grpSp>
        <p:nvGrpSpPr>
          <p:cNvPr id="19" name="Group 18"/>
          <p:cNvGrpSpPr/>
          <p:nvPr/>
        </p:nvGrpSpPr>
        <p:grpSpPr>
          <a:xfrm>
            <a:off x="2792041" y="5647493"/>
            <a:ext cx="5975685" cy="914400"/>
            <a:chOff x="1951791" y="2407542"/>
            <a:chExt cx="4141231" cy="1210507"/>
          </a:xfrm>
        </p:grpSpPr>
        <p:sp>
          <p:nvSpPr>
            <p:cNvPr id="20" name="Rectangle 19"/>
            <p:cNvSpPr/>
            <p:nvPr/>
          </p:nvSpPr>
          <p:spPr>
            <a:xfrm>
              <a:off x="1951791" y="2407542"/>
              <a:ext cx="4141231" cy="121050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ectangle 20"/>
            <p:cNvSpPr/>
            <p:nvPr/>
          </p:nvSpPr>
          <p:spPr>
            <a:xfrm>
              <a:off x="1951791" y="2407542"/>
              <a:ext cx="4141231" cy="1210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171450" lvl="1" indent="-171450" algn="just" defTabSz="800100">
                <a:lnSpc>
                  <a:spcPts val="1800"/>
                </a:lnSpc>
                <a:spcBef>
                  <a:spcPct val="0"/>
                </a:spcBef>
                <a:spcAft>
                  <a:spcPct val="15000"/>
                </a:spcAft>
                <a:buChar char="••"/>
              </a:pPr>
              <a:r>
                <a:rPr lang="en-US" dirty="0"/>
                <a:t>Is the impact and dissemination of project results well described? Are intellectual property rights well </a:t>
              </a:r>
              <a:r>
                <a:rPr lang="en-US" dirty="0" smtClean="0"/>
                <a:t>share? </a:t>
              </a:r>
              <a:endParaRPr lang="en-US" sz="1800" kern="1200" dirty="0"/>
            </a:p>
          </p:txBody>
        </p:sp>
      </p:grpSp>
      <p:sp>
        <p:nvSpPr>
          <p:cNvPr id="22" name="Left Brace 21"/>
          <p:cNvSpPr/>
          <p:nvPr/>
        </p:nvSpPr>
        <p:spPr>
          <a:xfrm>
            <a:off x="2206079" y="5752760"/>
            <a:ext cx="439248" cy="1049400"/>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23" name="Rectangle 22"/>
          <p:cNvSpPr/>
          <p:nvPr/>
        </p:nvSpPr>
        <p:spPr>
          <a:xfrm>
            <a:off x="-115468" y="5865373"/>
            <a:ext cx="2314599" cy="8241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45720" rIns="128016" bIns="45720" numCol="1" spcCol="1270" anchor="ctr" anchorCtr="0">
            <a:noAutofit/>
          </a:bodyPr>
          <a:lstStyle/>
          <a:p>
            <a:pPr lvl="0" defTabSz="800100">
              <a:lnSpc>
                <a:spcPct val="90000"/>
              </a:lnSpc>
              <a:spcBef>
                <a:spcPct val="0"/>
              </a:spcBef>
              <a:spcAft>
                <a:spcPct val="35000"/>
              </a:spcAft>
            </a:pPr>
            <a:r>
              <a:rPr lang="ro-RO" sz="1800" kern="1200" dirty="0" smtClean="0"/>
              <a:t>To what extent</a:t>
            </a:r>
            <a:endParaRPr lang="en-US" sz="1800" kern="1200" dirty="0"/>
          </a:p>
        </p:txBody>
      </p:sp>
    </p:spTree>
    <p:extLst>
      <p:ext uri="{BB962C8B-B14F-4D97-AF65-F5344CB8AC3E}">
        <p14:creationId xmlns:p14="http://schemas.microsoft.com/office/powerpoint/2010/main" val="182435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Subprograme finanțare 2019</a:t>
            </a:r>
            <a:endParaRPr lang="en-US" dirty="0"/>
          </a:p>
        </p:txBody>
      </p:sp>
      <p:sp>
        <p:nvSpPr>
          <p:cNvPr id="3" name="Content Placeholder 2"/>
          <p:cNvSpPr>
            <a:spLocks noGrp="1"/>
          </p:cNvSpPr>
          <p:nvPr>
            <p:ph idx="1"/>
          </p:nvPr>
        </p:nvSpPr>
        <p:spPr>
          <a:xfrm>
            <a:off x="1619672" y="1268760"/>
            <a:ext cx="7067128" cy="460648"/>
          </a:xfrm>
        </p:spPr>
        <p:txBody>
          <a:bodyPr/>
          <a:lstStyle/>
          <a:p>
            <a:r>
              <a:rPr lang="en-US" b="1" cap="all" dirty="0" err="1"/>
              <a:t>Subprogramul</a:t>
            </a:r>
            <a:r>
              <a:rPr lang="en-US" b="1" cap="all" dirty="0"/>
              <a:t> 1.1</a:t>
            </a:r>
          </a:p>
          <a:p>
            <a:r>
              <a:rPr lang="en-US" b="1" dirty="0" err="1"/>
              <a:t>Resurse</a:t>
            </a:r>
            <a:r>
              <a:rPr lang="en-US" b="1" dirty="0"/>
              <a:t> </a:t>
            </a:r>
            <a:r>
              <a:rPr lang="en-US" b="1" dirty="0" err="1" smtClean="0"/>
              <a:t>umane</a:t>
            </a:r>
            <a:r>
              <a:rPr lang="ro-RO" b="1" dirty="0" smtClean="0"/>
              <a:t> - Obiective</a:t>
            </a:r>
            <a:endParaRPr lang="en-US" dirty="0"/>
          </a:p>
        </p:txBody>
      </p:sp>
      <p:graphicFrame>
        <p:nvGraphicFramePr>
          <p:cNvPr id="5" name="Diagram 4"/>
          <p:cNvGraphicFramePr/>
          <p:nvPr>
            <p:extLst>
              <p:ext uri="{D42A27DB-BD31-4B8C-83A1-F6EECF244321}">
                <p14:modId xmlns:p14="http://schemas.microsoft.com/office/powerpoint/2010/main" val="3193253682"/>
              </p:ext>
            </p:extLst>
          </p:nvPr>
        </p:nvGraphicFramePr>
        <p:xfrm>
          <a:off x="179512" y="1928654"/>
          <a:ext cx="8856984" cy="4929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97420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 de finanțare</a:t>
            </a:r>
            <a:endParaRPr lang="en-US" dirty="0"/>
          </a:p>
        </p:txBody>
      </p:sp>
      <p:sp>
        <p:nvSpPr>
          <p:cNvPr id="3" name="Content Placeholder 2"/>
          <p:cNvSpPr>
            <a:spLocks noGrp="1"/>
          </p:cNvSpPr>
          <p:nvPr>
            <p:ph idx="1"/>
          </p:nvPr>
        </p:nvSpPr>
        <p:spPr>
          <a:xfrm>
            <a:off x="1619672" y="1034232"/>
            <a:ext cx="7200800" cy="460648"/>
          </a:xfrm>
        </p:spPr>
        <p:txBody>
          <a:bodyPr/>
          <a:lstStyle/>
          <a:p>
            <a:r>
              <a:rPr lang="ro-RO" sz="2800" b="1" dirty="0" smtClean="0"/>
              <a:t>Transfer la operatorul economic (PTE)</a:t>
            </a:r>
            <a:endParaRPr lang="en-US" sz="2800" b="1" dirty="0"/>
          </a:p>
        </p:txBody>
      </p:sp>
      <p:graphicFrame>
        <p:nvGraphicFramePr>
          <p:cNvPr id="5" name="Diagram 4"/>
          <p:cNvGraphicFramePr/>
          <p:nvPr>
            <p:extLst>
              <p:ext uri="{D42A27DB-BD31-4B8C-83A1-F6EECF244321}">
                <p14:modId xmlns:p14="http://schemas.microsoft.com/office/powerpoint/2010/main" val="369813873"/>
              </p:ext>
            </p:extLst>
          </p:nvPr>
        </p:nvGraphicFramePr>
        <p:xfrm>
          <a:off x="251520" y="1340768"/>
          <a:ext cx="8712968"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763688" y="1628800"/>
            <a:ext cx="5472608" cy="646331"/>
          </a:xfrm>
          <a:prstGeom prst="rect">
            <a:avLst/>
          </a:prstGeom>
        </p:spPr>
        <p:txBody>
          <a:bodyPr wrap="square">
            <a:spAutoFit/>
          </a:bodyPr>
          <a:lstStyle/>
          <a:p>
            <a:r>
              <a:rPr lang="en-US" b="1" dirty="0" err="1">
                <a:solidFill>
                  <a:srgbClr val="FF0000"/>
                </a:solidFill>
              </a:rPr>
              <a:t>Primire</a:t>
            </a:r>
            <a:r>
              <a:rPr lang="en-US" b="1" dirty="0">
                <a:solidFill>
                  <a:srgbClr val="FF0000"/>
                </a:solidFill>
              </a:rPr>
              <a:t> </a:t>
            </a:r>
            <a:r>
              <a:rPr lang="en-US" b="1" dirty="0" err="1">
                <a:solidFill>
                  <a:srgbClr val="FF0000"/>
                </a:solidFill>
              </a:rPr>
              <a:t>cereri</a:t>
            </a:r>
            <a:r>
              <a:rPr lang="en-US" b="1" dirty="0">
                <a:solidFill>
                  <a:srgbClr val="FF0000"/>
                </a:solidFill>
              </a:rPr>
              <a:t> de </a:t>
            </a:r>
            <a:r>
              <a:rPr lang="en-US" b="1" dirty="0" err="1">
                <a:solidFill>
                  <a:srgbClr val="FF0000"/>
                </a:solidFill>
              </a:rPr>
              <a:t>finanţare</a:t>
            </a:r>
            <a:r>
              <a:rPr lang="en-US" b="1" dirty="0">
                <a:solidFill>
                  <a:srgbClr val="FF0000"/>
                </a:solidFill>
              </a:rPr>
              <a:t> 11 </a:t>
            </a:r>
            <a:r>
              <a:rPr lang="en-US" b="1" dirty="0" err="1">
                <a:solidFill>
                  <a:srgbClr val="FF0000"/>
                </a:solidFill>
              </a:rPr>
              <a:t>octombrie</a:t>
            </a:r>
            <a:r>
              <a:rPr lang="en-US" b="1" dirty="0">
                <a:solidFill>
                  <a:srgbClr val="FF0000"/>
                </a:solidFill>
              </a:rPr>
              <a:t> 2019, </a:t>
            </a:r>
            <a:r>
              <a:rPr lang="en-US" b="1" dirty="0" err="1">
                <a:solidFill>
                  <a:srgbClr val="FF0000"/>
                </a:solidFill>
              </a:rPr>
              <a:t>ora</a:t>
            </a:r>
            <a:r>
              <a:rPr lang="en-US" b="1" dirty="0">
                <a:solidFill>
                  <a:srgbClr val="FF0000"/>
                </a:solidFill>
              </a:rPr>
              <a:t> 16:00 </a:t>
            </a:r>
          </a:p>
        </p:txBody>
      </p:sp>
    </p:spTree>
    <p:extLst>
      <p:ext uri="{BB962C8B-B14F-4D97-AF65-F5344CB8AC3E}">
        <p14:creationId xmlns:p14="http://schemas.microsoft.com/office/powerpoint/2010/main" val="1604193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Condiții</a:t>
            </a:r>
            <a:r>
              <a:rPr lang="en-US" dirty="0"/>
              <a:t> de </a:t>
            </a:r>
            <a:r>
              <a:rPr lang="en-US" dirty="0" err="1"/>
              <a:t>participare</a:t>
            </a:r>
            <a:r>
              <a:rPr lang="en-US" dirty="0"/>
              <a:t> </a:t>
            </a:r>
          </a:p>
        </p:txBody>
      </p:sp>
      <p:sp>
        <p:nvSpPr>
          <p:cNvPr id="5" name="Rectangle 4"/>
          <p:cNvSpPr/>
          <p:nvPr/>
        </p:nvSpPr>
        <p:spPr>
          <a:xfrm>
            <a:off x="1619672" y="1720840"/>
            <a:ext cx="7416824" cy="3477875"/>
          </a:xfrm>
          <a:prstGeom prst="rect">
            <a:avLst/>
          </a:prstGeom>
        </p:spPr>
        <p:txBody>
          <a:bodyPr wrap="square">
            <a:spAutoFit/>
          </a:bodyPr>
          <a:lstStyle/>
          <a:p>
            <a:r>
              <a:rPr lang="en-US" sz="2000" dirty="0" err="1"/>
              <a:t>Propunerile</a:t>
            </a:r>
            <a:r>
              <a:rPr lang="en-US" sz="2000" dirty="0"/>
              <a:t> de </a:t>
            </a:r>
            <a:r>
              <a:rPr lang="en-US" sz="2000" dirty="0" err="1"/>
              <a:t>proiecte</a:t>
            </a:r>
            <a:r>
              <a:rPr lang="en-US" sz="2000" dirty="0"/>
              <a:t> </a:t>
            </a:r>
            <a:r>
              <a:rPr lang="en-US" sz="2000" dirty="0" err="1"/>
              <a:t>trebuie</a:t>
            </a:r>
            <a:r>
              <a:rPr lang="en-US" sz="2000" dirty="0"/>
              <a:t> </a:t>
            </a:r>
            <a:r>
              <a:rPr lang="en-US" sz="2000" dirty="0" err="1"/>
              <a:t>să</a:t>
            </a:r>
            <a:r>
              <a:rPr lang="en-US" sz="2000" dirty="0"/>
              <a:t> se </a:t>
            </a:r>
            <a:r>
              <a:rPr lang="en-US" sz="2000" dirty="0" err="1"/>
              <a:t>încadreze</a:t>
            </a:r>
            <a:r>
              <a:rPr lang="en-US" sz="2000" dirty="0"/>
              <a:t> </a:t>
            </a:r>
            <a:r>
              <a:rPr lang="en-US" sz="2000" dirty="0" err="1"/>
              <a:t>într-una</a:t>
            </a:r>
            <a:r>
              <a:rPr lang="en-US" sz="2000" dirty="0"/>
              <a:t> din </a:t>
            </a:r>
            <a:r>
              <a:rPr lang="en-US" sz="2000" dirty="0" err="1"/>
              <a:t>situațiile</a:t>
            </a:r>
            <a:r>
              <a:rPr lang="en-US" sz="2000" dirty="0"/>
              <a:t> </a:t>
            </a:r>
            <a:r>
              <a:rPr lang="en-US" sz="2000" dirty="0" err="1"/>
              <a:t>următoare</a:t>
            </a:r>
            <a:r>
              <a:rPr lang="en-US" sz="2000" dirty="0"/>
              <a:t>: </a:t>
            </a:r>
            <a:endParaRPr lang="ro-RO" sz="2000" dirty="0" smtClean="0"/>
          </a:p>
          <a:p>
            <a:pPr marL="342900" indent="-342900">
              <a:buFontTx/>
              <a:buChar char="-"/>
            </a:pPr>
            <a:r>
              <a:rPr lang="en-US" sz="2000" dirty="0" smtClean="0"/>
              <a:t>se </a:t>
            </a:r>
            <a:r>
              <a:rPr lang="en-US" sz="2000" dirty="0" err="1"/>
              <a:t>pornește</a:t>
            </a:r>
            <a:r>
              <a:rPr lang="en-US" sz="2000" dirty="0"/>
              <a:t> de la o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laborator</a:t>
            </a:r>
            <a:r>
              <a:rPr lang="en-US" sz="2000" dirty="0"/>
              <a:t> </a:t>
            </a:r>
            <a:r>
              <a:rPr lang="en-US" sz="2000" b="1" dirty="0">
                <a:solidFill>
                  <a:srgbClr val="FFC000"/>
                </a:solidFill>
              </a:rPr>
              <a:t>(TRL1 4) </a:t>
            </a:r>
            <a:r>
              <a:rPr lang="en-US" sz="2000" dirty="0" err="1"/>
              <a:t>și</a:t>
            </a:r>
            <a:r>
              <a:rPr lang="en-US" sz="2000" dirty="0"/>
              <a:t> se </a:t>
            </a:r>
            <a:r>
              <a:rPr lang="en-US" sz="2000" dirty="0" err="1"/>
              <a:t>concretizează</a:t>
            </a:r>
            <a:r>
              <a:rPr lang="en-US" sz="2000" dirty="0"/>
              <a:t> cu o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mediul</a:t>
            </a:r>
            <a:r>
              <a:rPr lang="en-US" sz="2000" dirty="0"/>
              <a:t> industrial (</a:t>
            </a:r>
            <a:r>
              <a:rPr lang="en-US" sz="2000" b="1" dirty="0">
                <a:solidFill>
                  <a:srgbClr val="FFC000"/>
                </a:solidFill>
              </a:rPr>
              <a:t>TRL 5</a:t>
            </a:r>
            <a:r>
              <a:rPr lang="en-US" sz="2000" dirty="0"/>
              <a:t>); </a:t>
            </a:r>
            <a:endParaRPr lang="ro-RO" sz="2000" dirty="0" smtClean="0"/>
          </a:p>
          <a:p>
            <a:pPr marL="342900" indent="-342900">
              <a:buFontTx/>
              <a:buChar char="-"/>
            </a:pPr>
            <a:r>
              <a:rPr lang="en-US" sz="2000" dirty="0" smtClean="0"/>
              <a:t>se </a:t>
            </a:r>
            <a:r>
              <a:rPr lang="en-US" sz="2000" dirty="0" err="1"/>
              <a:t>pornește</a:t>
            </a:r>
            <a:r>
              <a:rPr lang="en-US" sz="2000" dirty="0"/>
              <a:t> de la o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mediul</a:t>
            </a:r>
            <a:r>
              <a:rPr lang="en-US" sz="2000" dirty="0"/>
              <a:t> industrial (</a:t>
            </a:r>
            <a:r>
              <a:rPr lang="en-US" sz="2000" dirty="0">
                <a:solidFill>
                  <a:srgbClr val="FFC000"/>
                </a:solidFill>
              </a:rPr>
              <a:t>TRL 5</a:t>
            </a:r>
            <a:r>
              <a:rPr lang="en-US" sz="2000" dirty="0"/>
              <a:t>) </a:t>
            </a:r>
            <a:r>
              <a:rPr lang="en-US" sz="2000" dirty="0" err="1"/>
              <a:t>și</a:t>
            </a:r>
            <a:r>
              <a:rPr lang="en-US" sz="2000" dirty="0"/>
              <a:t> se </a:t>
            </a:r>
            <a:r>
              <a:rPr lang="en-US" sz="2000" dirty="0" err="1"/>
              <a:t>concretizează</a:t>
            </a:r>
            <a:r>
              <a:rPr lang="en-US" sz="2000" dirty="0"/>
              <a:t> cu o </a:t>
            </a:r>
            <a:r>
              <a:rPr lang="en-US" sz="2000" dirty="0" err="1"/>
              <a:t>tehnologie</a:t>
            </a:r>
            <a:r>
              <a:rPr lang="en-US" sz="2000" dirty="0"/>
              <a:t> </a:t>
            </a:r>
            <a:r>
              <a:rPr lang="en-US" sz="2000" dirty="0" err="1"/>
              <a:t>demonstrată</a:t>
            </a:r>
            <a:r>
              <a:rPr lang="en-US" sz="2000" dirty="0"/>
              <a:t> </a:t>
            </a:r>
            <a:r>
              <a:rPr lang="en-US" sz="2000" dirty="0" err="1"/>
              <a:t>în</a:t>
            </a:r>
            <a:r>
              <a:rPr lang="en-US" sz="2000" dirty="0"/>
              <a:t> </a:t>
            </a:r>
            <a:r>
              <a:rPr lang="en-US" sz="2000" dirty="0" err="1"/>
              <a:t>mediul</a:t>
            </a:r>
            <a:r>
              <a:rPr lang="en-US" sz="2000" dirty="0"/>
              <a:t> industrial (</a:t>
            </a:r>
            <a:r>
              <a:rPr lang="en-US" sz="2000" b="1" dirty="0">
                <a:solidFill>
                  <a:srgbClr val="FFC000"/>
                </a:solidFill>
              </a:rPr>
              <a:t>TRL 6</a:t>
            </a:r>
            <a:r>
              <a:rPr lang="en-US" sz="2000" dirty="0"/>
              <a:t>); </a:t>
            </a:r>
            <a:endParaRPr lang="ro-RO" sz="2000" dirty="0" smtClean="0"/>
          </a:p>
          <a:p>
            <a:pPr marL="342900" indent="-342900">
              <a:buFontTx/>
              <a:buChar char="-"/>
            </a:pPr>
            <a:r>
              <a:rPr lang="en-US" sz="2000" dirty="0" smtClean="0"/>
              <a:t>se </a:t>
            </a:r>
            <a:r>
              <a:rPr lang="en-US" sz="2000" dirty="0" err="1"/>
              <a:t>pornește</a:t>
            </a:r>
            <a:r>
              <a:rPr lang="en-US" sz="2000" dirty="0"/>
              <a:t> de la o </a:t>
            </a:r>
            <a:r>
              <a:rPr lang="en-US" sz="2000" dirty="0" err="1"/>
              <a:t>tehnologie</a:t>
            </a:r>
            <a:r>
              <a:rPr lang="en-US" sz="2000" dirty="0"/>
              <a:t> </a:t>
            </a:r>
            <a:r>
              <a:rPr lang="en-US" sz="2000" dirty="0" err="1"/>
              <a:t>validată</a:t>
            </a:r>
            <a:r>
              <a:rPr lang="en-US" sz="2000" dirty="0"/>
              <a:t> </a:t>
            </a:r>
            <a:r>
              <a:rPr lang="en-US" sz="2000" dirty="0" err="1"/>
              <a:t>în</a:t>
            </a:r>
            <a:r>
              <a:rPr lang="en-US" sz="2000" dirty="0"/>
              <a:t> </a:t>
            </a:r>
            <a:r>
              <a:rPr lang="en-US" sz="2000" dirty="0" err="1"/>
              <a:t>laborator</a:t>
            </a:r>
            <a:r>
              <a:rPr lang="en-US" sz="2000" dirty="0"/>
              <a:t> (</a:t>
            </a:r>
            <a:r>
              <a:rPr lang="en-US" sz="2000" b="1" dirty="0">
                <a:solidFill>
                  <a:srgbClr val="FFC000"/>
                </a:solidFill>
              </a:rPr>
              <a:t>TRL 4</a:t>
            </a:r>
            <a:r>
              <a:rPr lang="en-US" sz="2000" dirty="0"/>
              <a:t>) </a:t>
            </a:r>
            <a:r>
              <a:rPr lang="en-US" sz="2000" dirty="0" err="1"/>
              <a:t>şi</a:t>
            </a:r>
            <a:r>
              <a:rPr lang="en-US" sz="2000" dirty="0"/>
              <a:t> se </a:t>
            </a:r>
            <a:r>
              <a:rPr lang="en-US" sz="2000" dirty="0" err="1"/>
              <a:t>concretizează</a:t>
            </a:r>
            <a:r>
              <a:rPr lang="en-US" sz="2000" dirty="0"/>
              <a:t> cu o </a:t>
            </a:r>
            <a:r>
              <a:rPr lang="en-US" sz="2000" dirty="0" err="1"/>
              <a:t>tehnologie</a:t>
            </a:r>
            <a:r>
              <a:rPr lang="en-US" sz="2000" dirty="0"/>
              <a:t> </a:t>
            </a:r>
            <a:r>
              <a:rPr lang="en-US" sz="2000" dirty="0" err="1"/>
              <a:t>demonstrată</a:t>
            </a:r>
            <a:r>
              <a:rPr lang="en-US" sz="2000" dirty="0"/>
              <a:t> </a:t>
            </a:r>
            <a:r>
              <a:rPr lang="en-US" sz="2000" dirty="0" err="1"/>
              <a:t>în</a:t>
            </a:r>
            <a:r>
              <a:rPr lang="en-US" sz="2000" dirty="0"/>
              <a:t> </a:t>
            </a:r>
            <a:r>
              <a:rPr lang="en-US" sz="2000" dirty="0" err="1"/>
              <a:t>mediul</a:t>
            </a:r>
            <a:r>
              <a:rPr lang="en-US" sz="2000" dirty="0"/>
              <a:t> industrial (</a:t>
            </a:r>
            <a:r>
              <a:rPr lang="en-US" sz="2000" b="1" dirty="0">
                <a:solidFill>
                  <a:srgbClr val="FFC000"/>
                </a:solidFill>
              </a:rPr>
              <a:t>TRL 6</a:t>
            </a:r>
            <a:r>
              <a:rPr lang="en-US" sz="2000" dirty="0"/>
              <a:t>). </a:t>
            </a:r>
          </a:p>
        </p:txBody>
      </p:sp>
    </p:spTree>
    <p:extLst>
      <p:ext uri="{BB962C8B-B14F-4D97-AF65-F5344CB8AC3E}">
        <p14:creationId xmlns:p14="http://schemas.microsoft.com/office/powerpoint/2010/main" val="31095346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Condiții</a:t>
            </a:r>
            <a:r>
              <a:rPr lang="en-US" dirty="0"/>
              <a:t> de </a:t>
            </a:r>
            <a:r>
              <a:rPr lang="en-US" dirty="0" err="1"/>
              <a:t>participare</a:t>
            </a:r>
            <a:r>
              <a:rPr lang="en-US" dirty="0"/>
              <a:t> </a:t>
            </a:r>
          </a:p>
        </p:txBody>
      </p:sp>
      <p:sp>
        <p:nvSpPr>
          <p:cNvPr id="5" name="Rectangle 4"/>
          <p:cNvSpPr/>
          <p:nvPr/>
        </p:nvSpPr>
        <p:spPr>
          <a:xfrm>
            <a:off x="179512" y="1720840"/>
            <a:ext cx="8856984" cy="1938992"/>
          </a:xfrm>
          <a:prstGeom prst="rect">
            <a:avLst/>
          </a:prstGeom>
        </p:spPr>
        <p:txBody>
          <a:bodyPr wrap="square">
            <a:spAutoFit/>
          </a:bodyPr>
          <a:lstStyle/>
          <a:p>
            <a:pPr algn="just"/>
            <a:r>
              <a:rPr lang="en-US" sz="2000" dirty="0" err="1"/>
              <a:t>Propunerea</a:t>
            </a:r>
            <a:r>
              <a:rPr lang="en-US" sz="2000" dirty="0"/>
              <a:t> de </a:t>
            </a:r>
            <a:r>
              <a:rPr lang="en-US" sz="2000" dirty="0" err="1"/>
              <a:t>proiect</a:t>
            </a:r>
            <a:r>
              <a:rPr lang="en-US" sz="2000" dirty="0"/>
              <a:t> </a:t>
            </a:r>
            <a:r>
              <a:rPr lang="en-US" sz="2000" dirty="0" err="1"/>
              <a:t>este</a:t>
            </a:r>
            <a:r>
              <a:rPr lang="en-US" sz="2000" dirty="0"/>
              <a:t> </a:t>
            </a:r>
            <a:r>
              <a:rPr lang="en-US" sz="2000" dirty="0" err="1"/>
              <a:t>depusă</a:t>
            </a:r>
            <a:r>
              <a:rPr lang="en-US" sz="2000" dirty="0"/>
              <a:t> de o </a:t>
            </a:r>
            <a:r>
              <a:rPr lang="en-US" sz="2000" dirty="0" err="1"/>
              <a:t>întreprindere</a:t>
            </a:r>
            <a:r>
              <a:rPr lang="en-US" sz="2000" dirty="0"/>
              <a:t> (</a:t>
            </a:r>
            <a:r>
              <a:rPr lang="en-US" sz="2000" dirty="0" err="1"/>
              <a:t>coordonatorul</a:t>
            </a:r>
            <a:r>
              <a:rPr lang="en-US" sz="2000" dirty="0"/>
              <a:t> </a:t>
            </a:r>
            <a:r>
              <a:rPr lang="ro-RO" sz="2000" dirty="0" smtClean="0"/>
              <a:t>      </a:t>
            </a:r>
            <a:r>
              <a:rPr lang="en-US" sz="2000" dirty="0" err="1" smtClean="0"/>
              <a:t>proiectului</a:t>
            </a:r>
            <a:r>
              <a:rPr lang="en-US" sz="2000" dirty="0"/>
              <a:t>), </a:t>
            </a:r>
            <a:r>
              <a:rPr lang="en-US" sz="2000" dirty="0" err="1"/>
              <a:t>în</a:t>
            </a:r>
            <a:r>
              <a:rPr lang="en-US" sz="2000" dirty="0"/>
              <a:t> </a:t>
            </a:r>
            <a:r>
              <a:rPr lang="en-US" sz="2000" dirty="0" err="1"/>
              <a:t>sensul</a:t>
            </a:r>
            <a:r>
              <a:rPr lang="en-US" sz="2000" dirty="0"/>
              <a:t> </a:t>
            </a:r>
            <a:r>
              <a:rPr lang="en-US" sz="2000" dirty="0" err="1"/>
              <a:t>legislației</a:t>
            </a:r>
            <a:r>
              <a:rPr lang="en-US" sz="2000" dirty="0"/>
              <a:t> </a:t>
            </a:r>
            <a:r>
              <a:rPr lang="en-US" sz="2000" dirty="0" err="1"/>
              <a:t>în</a:t>
            </a:r>
            <a:r>
              <a:rPr lang="en-US" sz="2000" dirty="0"/>
              <a:t> </a:t>
            </a:r>
            <a:r>
              <a:rPr lang="en-US" sz="2000" dirty="0" err="1"/>
              <a:t>vigoare</a:t>
            </a:r>
            <a:r>
              <a:rPr lang="en-US" sz="2000" dirty="0"/>
              <a:t> din </a:t>
            </a:r>
            <a:r>
              <a:rPr lang="en-US" sz="2000" dirty="0" err="1"/>
              <a:t>domeniul</a:t>
            </a:r>
            <a:r>
              <a:rPr lang="en-US" sz="2000" dirty="0"/>
              <a:t> </a:t>
            </a:r>
            <a:r>
              <a:rPr lang="en-US" sz="2000" dirty="0" err="1"/>
              <a:t>ajutorului</a:t>
            </a:r>
            <a:r>
              <a:rPr lang="en-US" sz="2000" dirty="0"/>
              <a:t> de </a:t>
            </a:r>
            <a:r>
              <a:rPr lang="en-US" sz="2000" dirty="0" smtClean="0"/>
              <a:t>stat, </a:t>
            </a:r>
            <a:r>
              <a:rPr lang="en-US" sz="2000" dirty="0"/>
              <a:t>care are </a:t>
            </a:r>
            <a:r>
              <a:rPr lang="en-US" sz="2000" dirty="0" err="1"/>
              <a:t>în</a:t>
            </a:r>
            <a:r>
              <a:rPr lang="en-US" sz="2000" dirty="0"/>
              <a:t> </a:t>
            </a:r>
            <a:r>
              <a:rPr lang="en-US" sz="2000" dirty="0" err="1"/>
              <a:t>obiectul</a:t>
            </a:r>
            <a:r>
              <a:rPr lang="en-US" sz="2000" dirty="0"/>
              <a:t> </a:t>
            </a:r>
            <a:r>
              <a:rPr lang="en-US" sz="2000" dirty="0" err="1"/>
              <a:t>său</a:t>
            </a:r>
            <a:r>
              <a:rPr lang="en-US" sz="2000" dirty="0"/>
              <a:t> de </a:t>
            </a:r>
            <a:r>
              <a:rPr lang="en-US" sz="2000" dirty="0" err="1"/>
              <a:t>activitate</a:t>
            </a:r>
            <a:r>
              <a:rPr lang="en-US" sz="2000" dirty="0"/>
              <a:t> cercetare </a:t>
            </a:r>
            <a:r>
              <a:rPr lang="en-US" sz="2000" dirty="0" err="1"/>
              <a:t>și</a:t>
            </a:r>
            <a:r>
              <a:rPr lang="en-US" sz="2000" dirty="0"/>
              <a:t> </a:t>
            </a:r>
            <a:r>
              <a:rPr lang="en-US" sz="2000" dirty="0" err="1"/>
              <a:t>dezvoltare</a:t>
            </a:r>
            <a:r>
              <a:rPr lang="en-US" sz="2000" dirty="0"/>
              <a:t> </a:t>
            </a:r>
            <a:r>
              <a:rPr lang="en-US" sz="2000" dirty="0" err="1"/>
              <a:t>tehnologică</a:t>
            </a:r>
            <a:r>
              <a:rPr lang="en-US" sz="2000" dirty="0"/>
              <a:t>, </a:t>
            </a:r>
            <a:r>
              <a:rPr lang="en-US" sz="2000" dirty="0" err="1"/>
              <a:t>în</a:t>
            </a:r>
            <a:r>
              <a:rPr lang="en-US" sz="2000" dirty="0"/>
              <a:t> </a:t>
            </a:r>
            <a:r>
              <a:rPr lang="en-US" sz="2000" dirty="0" err="1"/>
              <a:t>parteneriat</a:t>
            </a:r>
            <a:r>
              <a:rPr lang="en-US" sz="2000" dirty="0"/>
              <a:t> cu </a:t>
            </a:r>
            <a:r>
              <a:rPr lang="en-US" sz="2000" dirty="0" err="1"/>
              <a:t>cel</a:t>
            </a:r>
            <a:r>
              <a:rPr lang="en-US" sz="2000" dirty="0"/>
              <a:t> </a:t>
            </a:r>
            <a:r>
              <a:rPr lang="en-US" sz="2000" dirty="0" err="1"/>
              <a:t>puțin</a:t>
            </a:r>
            <a:r>
              <a:rPr lang="en-US" sz="2000" dirty="0"/>
              <a:t> o </a:t>
            </a:r>
            <a:r>
              <a:rPr lang="en-US" sz="2000" dirty="0" err="1"/>
              <a:t>organizație</a:t>
            </a:r>
            <a:r>
              <a:rPr lang="en-US" sz="2000" dirty="0"/>
              <a:t> de cercetare de </a:t>
            </a:r>
            <a:r>
              <a:rPr lang="en-US" sz="2000" dirty="0" err="1"/>
              <a:t>drept</a:t>
            </a:r>
            <a:r>
              <a:rPr lang="en-US" sz="2000" dirty="0"/>
              <a:t> </a:t>
            </a:r>
            <a:r>
              <a:rPr lang="en-US" sz="2000" dirty="0" smtClean="0"/>
              <a:t>public. </a:t>
            </a:r>
            <a:r>
              <a:rPr lang="en-US" sz="2000" dirty="0"/>
              <a:t>Din </a:t>
            </a:r>
            <a:r>
              <a:rPr lang="ro-RO" sz="2000" dirty="0" smtClean="0"/>
              <a:t>    </a:t>
            </a:r>
            <a:r>
              <a:rPr lang="en-US" sz="2000" dirty="0" err="1" smtClean="0"/>
              <a:t>structura</a:t>
            </a:r>
            <a:r>
              <a:rPr lang="en-US" sz="2000" dirty="0" smtClean="0"/>
              <a:t> </a:t>
            </a:r>
            <a:r>
              <a:rPr lang="en-US" sz="2000" dirty="0" err="1"/>
              <a:t>parteneriatului</a:t>
            </a:r>
            <a:r>
              <a:rPr lang="en-US" sz="2000" dirty="0"/>
              <a:t> pot face parte </a:t>
            </a:r>
            <a:r>
              <a:rPr lang="en-US" sz="2000" dirty="0" err="1"/>
              <a:t>şi</a:t>
            </a:r>
            <a:r>
              <a:rPr lang="en-US" sz="2000" dirty="0"/>
              <a:t> alte </a:t>
            </a:r>
            <a:r>
              <a:rPr lang="en-US" sz="2000" dirty="0" err="1"/>
              <a:t>întreprinderi</a:t>
            </a:r>
            <a:r>
              <a:rPr lang="en-US" sz="2000" dirty="0"/>
              <a:t> (</a:t>
            </a:r>
            <a:r>
              <a:rPr lang="en-US" sz="2000" dirty="0" err="1"/>
              <a:t>dacă</a:t>
            </a:r>
            <a:r>
              <a:rPr lang="en-US" sz="2000" dirty="0"/>
              <a:t> </a:t>
            </a:r>
            <a:r>
              <a:rPr lang="en-US" sz="2000" dirty="0" err="1"/>
              <a:t>fac</a:t>
            </a:r>
            <a:r>
              <a:rPr lang="en-US" sz="2000" dirty="0"/>
              <a:t> parte din </a:t>
            </a:r>
            <a:r>
              <a:rPr lang="en-US" sz="2000" dirty="0" err="1"/>
              <a:t>același</a:t>
            </a:r>
            <a:r>
              <a:rPr lang="en-US" sz="2000" dirty="0"/>
              <a:t> cluster cu </a:t>
            </a:r>
            <a:r>
              <a:rPr lang="en-US" sz="2000" dirty="0" err="1"/>
              <a:t>coordonatorul</a:t>
            </a:r>
            <a:r>
              <a:rPr lang="en-US" sz="2000" dirty="0"/>
              <a:t> </a:t>
            </a:r>
            <a:r>
              <a:rPr lang="en-US" sz="2000" dirty="0" err="1"/>
              <a:t>proiectului</a:t>
            </a:r>
            <a:r>
              <a:rPr lang="en-US" sz="2000" dirty="0"/>
              <a:t>); </a:t>
            </a:r>
          </a:p>
        </p:txBody>
      </p:sp>
      <p:sp>
        <p:nvSpPr>
          <p:cNvPr id="3" name="Rectangle 2"/>
          <p:cNvSpPr/>
          <p:nvPr/>
        </p:nvSpPr>
        <p:spPr>
          <a:xfrm>
            <a:off x="179512" y="3861048"/>
            <a:ext cx="8784976" cy="1015663"/>
          </a:xfrm>
          <a:prstGeom prst="rect">
            <a:avLst/>
          </a:prstGeom>
        </p:spPr>
        <p:txBody>
          <a:bodyPr wrap="square">
            <a:spAutoFit/>
          </a:bodyPr>
          <a:lstStyle/>
          <a:p>
            <a:pPr algn="just"/>
            <a:r>
              <a:rPr lang="en-US" sz="2000" dirty="0"/>
              <a:t>La </a:t>
            </a:r>
            <a:r>
              <a:rPr lang="en-US" sz="2000" dirty="0" err="1"/>
              <a:t>nivelul</a:t>
            </a:r>
            <a:r>
              <a:rPr lang="en-US" sz="2000" dirty="0"/>
              <a:t> </a:t>
            </a:r>
            <a:r>
              <a:rPr lang="en-US" sz="2000" dirty="0" err="1"/>
              <a:t>unui</a:t>
            </a:r>
            <a:r>
              <a:rPr lang="en-US" sz="2000" dirty="0"/>
              <a:t> </a:t>
            </a:r>
            <a:r>
              <a:rPr lang="en-US" sz="2000" dirty="0" err="1"/>
              <a:t>proiect</a:t>
            </a:r>
            <a:r>
              <a:rPr lang="en-US" sz="2000" dirty="0"/>
              <a:t>, </a:t>
            </a:r>
            <a:r>
              <a:rPr lang="en-US" sz="2000" dirty="0" err="1"/>
              <a:t>finanțarea</a:t>
            </a:r>
            <a:r>
              <a:rPr lang="en-US" sz="2000" dirty="0"/>
              <a:t> de la </a:t>
            </a:r>
            <a:r>
              <a:rPr lang="en-US" sz="2000" dirty="0" err="1"/>
              <a:t>bugetul</a:t>
            </a:r>
            <a:r>
              <a:rPr lang="en-US" sz="2000" dirty="0"/>
              <a:t> de stat </a:t>
            </a:r>
            <a:r>
              <a:rPr lang="en-US" sz="2000" dirty="0" err="1"/>
              <a:t>solicitată</a:t>
            </a:r>
            <a:r>
              <a:rPr lang="en-US" sz="2000" dirty="0"/>
              <a:t> de </a:t>
            </a:r>
            <a:r>
              <a:rPr lang="en-US" sz="2000" dirty="0" err="1"/>
              <a:t>către</a:t>
            </a:r>
            <a:r>
              <a:rPr lang="en-US" sz="2000" dirty="0"/>
              <a:t> </a:t>
            </a:r>
            <a:r>
              <a:rPr lang="en-US" sz="2000" dirty="0" err="1"/>
              <a:t>întreprinderile</a:t>
            </a:r>
            <a:r>
              <a:rPr lang="en-US" sz="2000" dirty="0"/>
              <a:t> </a:t>
            </a:r>
            <a:r>
              <a:rPr lang="en-US" sz="2000" dirty="0" err="1"/>
              <a:t>participante</a:t>
            </a:r>
            <a:r>
              <a:rPr lang="en-US" sz="2000" dirty="0"/>
              <a:t> </a:t>
            </a:r>
            <a:r>
              <a:rPr lang="en-US" sz="2000" dirty="0" err="1"/>
              <a:t>în</a:t>
            </a:r>
            <a:r>
              <a:rPr lang="en-US" sz="2000" dirty="0"/>
              <a:t> </a:t>
            </a:r>
            <a:r>
              <a:rPr lang="en-US" sz="2000" dirty="0" err="1"/>
              <a:t>proiect</a:t>
            </a:r>
            <a:r>
              <a:rPr lang="en-US" sz="2000" dirty="0"/>
              <a:t> </a:t>
            </a:r>
            <a:r>
              <a:rPr lang="en-US" sz="2000" dirty="0" err="1"/>
              <a:t>trebuie</a:t>
            </a:r>
            <a:r>
              <a:rPr lang="en-US" sz="2000" dirty="0"/>
              <a:t> </a:t>
            </a:r>
            <a:r>
              <a:rPr lang="en-US" sz="2000" dirty="0" err="1"/>
              <a:t>să</a:t>
            </a:r>
            <a:r>
              <a:rPr lang="en-US" sz="2000" dirty="0"/>
              <a:t> fie de </a:t>
            </a:r>
            <a:r>
              <a:rPr lang="en-US" sz="2000" b="1" dirty="0">
                <a:solidFill>
                  <a:srgbClr val="FFC000"/>
                </a:solidFill>
              </a:rPr>
              <a:t>minim 50% din </a:t>
            </a:r>
            <a:r>
              <a:rPr lang="ro-RO" sz="2000" b="1" dirty="0" smtClean="0">
                <a:solidFill>
                  <a:srgbClr val="FFC000"/>
                </a:solidFill>
              </a:rPr>
              <a:t>    </a:t>
            </a:r>
            <a:r>
              <a:rPr lang="en-US" sz="2000" b="1" dirty="0" err="1" smtClean="0">
                <a:solidFill>
                  <a:srgbClr val="FFC000"/>
                </a:solidFill>
              </a:rPr>
              <a:t>valoarea</a:t>
            </a:r>
            <a:r>
              <a:rPr lang="en-US" sz="2000" b="1" dirty="0" smtClean="0">
                <a:solidFill>
                  <a:srgbClr val="FFC000"/>
                </a:solidFill>
              </a:rPr>
              <a:t> </a:t>
            </a:r>
            <a:r>
              <a:rPr lang="en-US" sz="2000" b="1" dirty="0" err="1">
                <a:solidFill>
                  <a:srgbClr val="FFC000"/>
                </a:solidFill>
              </a:rPr>
              <a:t>totală</a:t>
            </a:r>
            <a:r>
              <a:rPr lang="en-US" sz="2000" b="1" dirty="0">
                <a:solidFill>
                  <a:srgbClr val="FFC000"/>
                </a:solidFill>
              </a:rPr>
              <a:t> a </a:t>
            </a:r>
            <a:r>
              <a:rPr lang="en-US" sz="2000" b="1" dirty="0" err="1">
                <a:solidFill>
                  <a:srgbClr val="FFC000"/>
                </a:solidFill>
              </a:rPr>
              <a:t>proiectului</a:t>
            </a:r>
            <a:r>
              <a:rPr lang="en-US" sz="2000" b="1" dirty="0">
                <a:solidFill>
                  <a:srgbClr val="FFC000"/>
                </a:solidFill>
              </a:rPr>
              <a:t> de la </a:t>
            </a:r>
            <a:r>
              <a:rPr lang="en-US" sz="2000" b="1" dirty="0" err="1">
                <a:solidFill>
                  <a:srgbClr val="FFC000"/>
                </a:solidFill>
              </a:rPr>
              <a:t>bugetul</a:t>
            </a:r>
            <a:r>
              <a:rPr lang="en-US" sz="2000" b="1" dirty="0">
                <a:solidFill>
                  <a:srgbClr val="FFC000"/>
                </a:solidFill>
              </a:rPr>
              <a:t> de stat. </a:t>
            </a:r>
          </a:p>
        </p:txBody>
      </p:sp>
      <p:sp>
        <p:nvSpPr>
          <p:cNvPr id="4" name="Rectangle 3"/>
          <p:cNvSpPr/>
          <p:nvPr/>
        </p:nvSpPr>
        <p:spPr>
          <a:xfrm>
            <a:off x="827584" y="5733256"/>
            <a:ext cx="8136904" cy="646331"/>
          </a:xfrm>
          <a:prstGeom prst="rect">
            <a:avLst/>
          </a:prstGeom>
        </p:spPr>
        <p:txBody>
          <a:bodyPr wrap="square">
            <a:spAutoFit/>
          </a:bodyPr>
          <a:lstStyle/>
          <a:p>
            <a:r>
              <a:rPr lang="en-US" b="1" dirty="0" err="1">
                <a:solidFill>
                  <a:srgbClr val="FF0000"/>
                </a:solidFill>
              </a:rPr>
              <a:t>Finanțarea</a:t>
            </a:r>
            <a:r>
              <a:rPr lang="en-US" b="1" dirty="0">
                <a:solidFill>
                  <a:srgbClr val="FF0000"/>
                </a:solidFill>
              </a:rPr>
              <a:t> de la </a:t>
            </a:r>
            <a:r>
              <a:rPr lang="en-US" b="1" dirty="0" err="1">
                <a:solidFill>
                  <a:srgbClr val="FF0000"/>
                </a:solidFill>
              </a:rPr>
              <a:t>bugetul</a:t>
            </a:r>
            <a:r>
              <a:rPr lang="en-US" b="1" dirty="0">
                <a:solidFill>
                  <a:srgbClr val="FF0000"/>
                </a:solidFill>
              </a:rPr>
              <a:t> de stat </a:t>
            </a:r>
            <a:r>
              <a:rPr lang="en-US" b="1" dirty="0" err="1">
                <a:solidFill>
                  <a:srgbClr val="FF0000"/>
                </a:solidFill>
              </a:rPr>
              <a:t>este</a:t>
            </a:r>
            <a:r>
              <a:rPr lang="en-US" b="1" dirty="0">
                <a:solidFill>
                  <a:srgbClr val="FF0000"/>
                </a:solidFill>
              </a:rPr>
              <a:t> de max. 1.200.000 lei / </a:t>
            </a:r>
            <a:r>
              <a:rPr lang="en-US" b="1" dirty="0" err="1">
                <a:solidFill>
                  <a:srgbClr val="FF0000"/>
                </a:solidFill>
              </a:rPr>
              <a:t>proiect</a:t>
            </a:r>
            <a:r>
              <a:rPr lang="en-US" b="1" dirty="0">
                <a:solidFill>
                  <a:srgbClr val="FF0000"/>
                </a:solidFill>
              </a:rPr>
              <a:t>, cu </a:t>
            </a:r>
            <a:r>
              <a:rPr lang="en-US" b="1" dirty="0" err="1">
                <a:solidFill>
                  <a:srgbClr val="FF0000"/>
                </a:solidFill>
              </a:rPr>
              <a:t>respectarea</a:t>
            </a:r>
            <a:r>
              <a:rPr lang="en-US" b="1" dirty="0">
                <a:solidFill>
                  <a:srgbClr val="FF0000"/>
                </a:solidFill>
              </a:rPr>
              <a:t> </a:t>
            </a:r>
            <a:r>
              <a:rPr lang="en-US" b="1" dirty="0" err="1">
                <a:solidFill>
                  <a:srgbClr val="FF0000"/>
                </a:solidFill>
              </a:rPr>
              <a:t>schemei</a:t>
            </a:r>
            <a:r>
              <a:rPr lang="en-US" b="1" dirty="0">
                <a:solidFill>
                  <a:srgbClr val="FF0000"/>
                </a:solidFill>
              </a:rPr>
              <a:t> de </a:t>
            </a:r>
            <a:r>
              <a:rPr lang="en-US" b="1" dirty="0" err="1">
                <a:solidFill>
                  <a:srgbClr val="FF0000"/>
                </a:solidFill>
              </a:rPr>
              <a:t>ajutor</a:t>
            </a:r>
            <a:r>
              <a:rPr lang="en-US" b="1" dirty="0">
                <a:solidFill>
                  <a:srgbClr val="FF0000"/>
                </a:solidFill>
              </a:rPr>
              <a:t> de stat </a:t>
            </a:r>
            <a:r>
              <a:rPr lang="en-US" b="1" dirty="0" err="1">
                <a:solidFill>
                  <a:srgbClr val="FF0000"/>
                </a:solidFill>
              </a:rPr>
              <a:t>aprobată</a:t>
            </a:r>
            <a:r>
              <a:rPr lang="en-US" b="1" dirty="0">
                <a:solidFill>
                  <a:srgbClr val="FF0000"/>
                </a:solidFill>
              </a:rPr>
              <a:t> </a:t>
            </a:r>
            <a:r>
              <a:rPr lang="en-US" b="1" dirty="0" err="1">
                <a:solidFill>
                  <a:srgbClr val="FF0000"/>
                </a:solidFill>
              </a:rPr>
              <a:t>în</a:t>
            </a:r>
            <a:r>
              <a:rPr lang="en-US" b="1" dirty="0">
                <a:solidFill>
                  <a:srgbClr val="FF0000"/>
                </a:solidFill>
              </a:rPr>
              <a:t> </a:t>
            </a:r>
            <a:r>
              <a:rPr lang="en-US" b="1" dirty="0" err="1">
                <a:solidFill>
                  <a:srgbClr val="FF0000"/>
                </a:solidFill>
              </a:rPr>
              <a:t>acest</a:t>
            </a:r>
            <a:r>
              <a:rPr lang="en-US" b="1" dirty="0">
                <a:solidFill>
                  <a:srgbClr val="FF0000"/>
                </a:solidFill>
              </a:rPr>
              <a:t> </a:t>
            </a:r>
            <a:r>
              <a:rPr lang="en-US" b="1" dirty="0" err="1">
                <a:solidFill>
                  <a:srgbClr val="FF0000"/>
                </a:solidFill>
              </a:rPr>
              <a:t>sens.</a:t>
            </a:r>
            <a:r>
              <a:rPr lang="en-US" b="1" dirty="0">
                <a:solidFill>
                  <a:srgbClr val="FF0000"/>
                </a:solidFill>
              </a:rPr>
              <a:t> </a:t>
            </a:r>
          </a:p>
        </p:txBody>
      </p:sp>
    </p:spTree>
    <p:extLst>
      <p:ext uri="{BB962C8B-B14F-4D97-AF65-F5344CB8AC3E}">
        <p14:creationId xmlns:p14="http://schemas.microsoft.com/office/powerpoint/2010/main" val="2910216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Criterii</a:t>
            </a:r>
            <a:r>
              <a:rPr lang="en-US" dirty="0"/>
              <a:t> de </a:t>
            </a:r>
            <a:r>
              <a:rPr lang="en-US" dirty="0" err="1"/>
              <a:t>eligibilitate</a:t>
            </a:r>
            <a:r>
              <a:rPr lang="en-US" dirty="0"/>
              <a:t> </a:t>
            </a:r>
          </a:p>
        </p:txBody>
      </p:sp>
      <p:sp>
        <p:nvSpPr>
          <p:cNvPr id="3" name="Content Placeholder 2"/>
          <p:cNvSpPr>
            <a:spLocks noGrp="1"/>
          </p:cNvSpPr>
          <p:nvPr>
            <p:ph idx="1"/>
          </p:nvPr>
        </p:nvSpPr>
        <p:spPr>
          <a:xfrm>
            <a:off x="701316" y="1226845"/>
            <a:ext cx="7920880" cy="460648"/>
          </a:xfrm>
        </p:spPr>
        <p:txBody>
          <a:bodyPr/>
          <a:lstStyle/>
          <a:p>
            <a:r>
              <a:rPr lang="en-US" dirty="0" err="1"/>
              <a:t>Instituțiile</a:t>
            </a:r>
            <a:r>
              <a:rPr lang="en-US" dirty="0"/>
              <a:t> </a:t>
            </a:r>
            <a:r>
              <a:rPr lang="en-US" dirty="0" err="1"/>
              <a:t>participante</a:t>
            </a:r>
            <a:r>
              <a:rPr lang="en-US" dirty="0"/>
              <a:t> (</a:t>
            </a:r>
            <a:r>
              <a:rPr lang="en-US" dirty="0" err="1"/>
              <a:t>întreprinderile</a:t>
            </a:r>
            <a:r>
              <a:rPr lang="en-US" dirty="0"/>
              <a:t> </a:t>
            </a:r>
            <a:r>
              <a:rPr lang="en-US" dirty="0" err="1"/>
              <a:t>şi</a:t>
            </a:r>
            <a:r>
              <a:rPr lang="en-US" dirty="0"/>
              <a:t> </a:t>
            </a:r>
            <a:r>
              <a:rPr lang="en-US" dirty="0" err="1"/>
              <a:t>organizațiile</a:t>
            </a:r>
            <a:r>
              <a:rPr lang="en-US" dirty="0"/>
              <a:t> de cercetare de </a:t>
            </a:r>
            <a:r>
              <a:rPr lang="en-US" dirty="0" err="1"/>
              <a:t>drept</a:t>
            </a:r>
            <a:r>
              <a:rPr lang="en-US" dirty="0"/>
              <a:t> public): </a:t>
            </a:r>
          </a:p>
        </p:txBody>
      </p:sp>
      <p:sp>
        <p:nvSpPr>
          <p:cNvPr id="4" name="Content Placeholder 3"/>
          <p:cNvSpPr>
            <a:spLocks noGrp="1"/>
          </p:cNvSpPr>
          <p:nvPr>
            <p:ph idx="10"/>
          </p:nvPr>
        </p:nvSpPr>
        <p:spPr>
          <a:xfrm>
            <a:off x="179512" y="1844824"/>
            <a:ext cx="8964488" cy="4147865"/>
          </a:xfrm>
        </p:spPr>
        <p:txBody>
          <a:bodyPr/>
          <a:lstStyle/>
          <a:p>
            <a:pPr marL="342900" indent="-342900" algn="just">
              <a:buFont typeface="Wingdings" panose="05000000000000000000" pitchFamily="2" charset="2"/>
              <a:buChar char="q"/>
            </a:pPr>
            <a:r>
              <a:rPr lang="en-US" sz="2000" dirty="0"/>
              <a:t>au </a:t>
            </a:r>
            <a:r>
              <a:rPr lang="en-US" sz="2000" dirty="0" err="1"/>
              <a:t>personalitate</a:t>
            </a:r>
            <a:r>
              <a:rPr lang="en-US" sz="2000" dirty="0"/>
              <a:t> </a:t>
            </a:r>
            <a:r>
              <a:rPr lang="en-US" sz="2000" dirty="0" err="1"/>
              <a:t>juridică</a:t>
            </a:r>
            <a:r>
              <a:rPr lang="en-US" sz="2000" dirty="0"/>
              <a:t> </a:t>
            </a:r>
            <a:r>
              <a:rPr lang="en-US" sz="2000" dirty="0" err="1"/>
              <a:t>şi</a:t>
            </a:r>
            <a:r>
              <a:rPr lang="en-US" sz="2000" dirty="0"/>
              <a:t> </a:t>
            </a:r>
            <a:r>
              <a:rPr lang="en-US" sz="2000" dirty="0" err="1"/>
              <a:t>îsi</a:t>
            </a:r>
            <a:r>
              <a:rPr lang="en-US" sz="2000" dirty="0"/>
              <a:t> </a:t>
            </a:r>
            <a:r>
              <a:rPr lang="en-US" sz="2000" dirty="0" err="1"/>
              <a:t>desfăşoară</a:t>
            </a:r>
            <a:r>
              <a:rPr lang="en-US" sz="2000" dirty="0"/>
              <a:t> </a:t>
            </a:r>
            <a:r>
              <a:rPr lang="en-US" sz="2000" dirty="0" err="1"/>
              <a:t>activitatea</a:t>
            </a:r>
            <a:r>
              <a:rPr lang="en-US" sz="2000" dirty="0"/>
              <a:t> </a:t>
            </a:r>
            <a:r>
              <a:rPr lang="en-US" sz="2000" dirty="0" err="1"/>
              <a:t>în</a:t>
            </a:r>
            <a:r>
              <a:rPr lang="en-US" sz="2000" dirty="0"/>
              <a:t> </a:t>
            </a:r>
            <a:r>
              <a:rPr lang="en-US" sz="2000" dirty="0" err="1" smtClean="0"/>
              <a:t>România</a:t>
            </a:r>
            <a:r>
              <a:rPr lang="en-US" sz="2000" dirty="0" smtClean="0"/>
              <a:t>;</a:t>
            </a:r>
            <a:endParaRPr lang="ro-RO" sz="2000" dirty="0" smtClean="0"/>
          </a:p>
          <a:p>
            <a:pPr marL="342900" indent="-342900" algn="just">
              <a:buFont typeface="Wingdings" panose="05000000000000000000" pitchFamily="2" charset="2"/>
              <a:buChar char="q"/>
            </a:pPr>
            <a:r>
              <a:rPr lang="en-US" sz="2000" dirty="0" smtClean="0"/>
              <a:t>nu </a:t>
            </a:r>
            <a:r>
              <a:rPr lang="en-US" sz="2000" dirty="0" err="1"/>
              <a:t>sunt</a:t>
            </a:r>
            <a:r>
              <a:rPr lang="en-US" sz="2000" dirty="0"/>
              <a:t> </a:t>
            </a:r>
            <a:r>
              <a:rPr lang="en-US" sz="2000" dirty="0" err="1"/>
              <a:t>declarate</a:t>
            </a:r>
            <a:r>
              <a:rPr lang="en-US" sz="2000" dirty="0"/>
              <a:t>, conform </a:t>
            </a:r>
            <a:r>
              <a:rPr lang="en-US" sz="2000" dirty="0" err="1"/>
              <a:t>legii</a:t>
            </a:r>
            <a:r>
              <a:rPr lang="en-US" sz="2000" dirty="0"/>
              <a:t>, </a:t>
            </a:r>
            <a:r>
              <a:rPr lang="en-US" sz="2000" dirty="0" err="1"/>
              <a:t>în</a:t>
            </a:r>
            <a:r>
              <a:rPr lang="en-US" sz="2000" dirty="0"/>
              <a:t> stare de incapacitate de </a:t>
            </a:r>
            <a:r>
              <a:rPr lang="en-US" sz="2000" dirty="0" err="1" smtClean="0"/>
              <a:t>plată</a:t>
            </a:r>
            <a:r>
              <a:rPr lang="en-US" sz="2000" dirty="0" smtClean="0"/>
              <a:t>;</a:t>
            </a:r>
            <a:endParaRPr lang="ro-RO" sz="2000" dirty="0" smtClean="0"/>
          </a:p>
          <a:p>
            <a:pPr marL="342900" indent="-342900" algn="just">
              <a:buFont typeface="Wingdings" panose="05000000000000000000" pitchFamily="2" charset="2"/>
              <a:buChar char="q"/>
            </a:pPr>
            <a:r>
              <a:rPr lang="en-US" sz="2000" dirty="0" smtClean="0"/>
              <a:t>nu </a:t>
            </a:r>
            <a:r>
              <a:rPr lang="en-US" sz="2000" dirty="0"/>
              <a:t>au </a:t>
            </a:r>
            <a:r>
              <a:rPr lang="en-US" sz="2000" dirty="0" err="1"/>
              <a:t>conturile</a:t>
            </a:r>
            <a:r>
              <a:rPr lang="en-US" sz="2000" dirty="0"/>
              <a:t> </a:t>
            </a:r>
            <a:r>
              <a:rPr lang="en-US" sz="2000" dirty="0" err="1"/>
              <a:t>blocate</a:t>
            </a:r>
            <a:r>
              <a:rPr lang="en-US" sz="2000" dirty="0"/>
              <a:t> conform </a:t>
            </a:r>
            <a:r>
              <a:rPr lang="en-US" sz="2000" dirty="0" err="1"/>
              <a:t>unei</a:t>
            </a:r>
            <a:r>
              <a:rPr lang="en-US" sz="2000" dirty="0"/>
              <a:t> </a:t>
            </a:r>
            <a:r>
              <a:rPr lang="en-US" sz="2000" dirty="0" err="1"/>
              <a:t>hotărâri</a:t>
            </a:r>
            <a:r>
              <a:rPr lang="en-US" sz="2000" dirty="0"/>
              <a:t> </a:t>
            </a:r>
            <a:r>
              <a:rPr lang="en-US" sz="2000" dirty="0" err="1" smtClean="0"/>
              <a:t>judecătoreşti</a:t>
            </a:r>
            <a:r>
              <a:rPr lang="en-US" sz="2000" dirty="0" smtClean="0"/>
              <a:t>;</a:t>
            </a:r>
            <a:endParaRPr lang="ro-RO" sz="2000" dirty="0" smtClean="0"/>
          </a:p>
          <a:p>
            <a:pPr marL="342900" indent="-342900" algn="just">
              <a:buFont typeface="Wingdings" panose="05000000000000000000" pitchFamily="2" charset="2"/>
              <a:buChar char="q"/>
            </a:pPr>
            <a:r>
              <a:rPr lang="en-US" sz="2000" dirty="0" smtClean="0"/>
              <a:t>nu </a:t>
            </a:r>
            <a:r>
              <a:rPr lang="en-US" sz="2000" dirty="0"/>
              <a:t>au </a:t>
            </a:r>
            <a:r>
              <a:rPr lang="en-US" sz="2000" dirty="0" err="1"/>
              <a:t>furnizat</a:t>
            </a:r>
            <a:r>
              <a:rPr lang="en-US" sz="2000" dirty="0"/>
              <a:t> </a:t>
            </a:r>
            <a:r>
              <a:rPr lang="en-US" sz="2000" dirty="0" err="1"/>
              <a:t>declaraţii</a:t>
            </a:r>
            <a:r>
              <a:rPr lang="en-US" sz="2000" dirty="0"/>
              <a:t> </a:t>
            </a:r>
            <a:r>
              <a:rPr lang="en-US" sz="2000" dirty="0" err="1"/>
              <a:t>inexacte</a:t>
            </a:r>
            <a:r>
              <a:rPr lang="en-US" sz="2000" dirty="0"/>
              <a:t> cu </a:t>
            </a:r>
            <a:r>
              <a:rPr lang="en-US" sz="2000" dirty="0" err="1"/>
              <a:t>privire</a:t>
            </a:r>
            <a:r>
              <a:rPr lang="en-US" sz="2000" dirty="0"/>
              <a:t> la </a:t>
            </a:r>
            <a:r>
              <a:rPr lang="en-US" sz="2000" dirty="0" err="1"/>
              <a:t>informaţiile</a:t>
            </a:r>
            <a:r>
              <a:rPr lang="en-US" sz="2000" dirty="0"/>
              <a:t> </a:t>
            </a:r>
            <a:r>
              <a:rPr lang="en-US" sz="2000" dirty="0" err="1"/>
              <a:t>solicitate</a:t>
            </a:r>
            <a:r>
              <a:rPr lang="en-US" sz="2000" dirty="0"/>
              <a:t> de </a:t>
            </a:r>
            <a:r>
              <a:rPr lang="en-US" sz="2000" dirty="0" err="1"/>
              <a:t>către</a:t>
            </a:r>
            <a:r>
              <a:rPr lang="en-US" sz="2000" dirty="0"/>
              <a:t> UEFISCDI </a:t>
            </a:r>
            <a:r>
              <a:rPr lang="en-US" sz="2000" dirty="0" err="1"/>
              <a:t>în</a:t>
            </a:r>
            <a:r>
              <a:rPr lang="en-US" sz="2000" dirty="0"/>
              <a:t> </a:t>
            </a:r>
            <a:r>
              <a:rPr lang="en-US" sz="2000" dirty="0" err="1"/>
              <a:t>vederea</a:t>
            </a:r>
            <a:r>
              <a:rPr lang="en-US" sz="2000" dirty="0"/>
              <a:t> </a:t>
            </a:r>
            <a:r>
              <a:rPr lang="en-US" sz="2000" dirty="0" err="1"/>
              <a:t>selectării</a:t>
            </a:r>
            <a:r>
              <a:rPr lang="en-US" sz="2000" dirty="0"/>
              <a:t> </a:t>
            </a:r>
            <a:r>
              <a:rPr lang="en-US" sz="2000" dirty="0" err="1"/>
              <a:t>contractanţilor</a:t>
            </a:r>
            <a:r>
              <a:rPr lang="en-US" sz="2000" dirty="0"/>
              <a:t>; </a:t>
            </a:r>
            <a:endParaRPr lang="ro-RO" sz="2000" dirty="0" smtClean="0"/>
          </a:p>
          <a:p>
            <a:pPr marL="342900" indent="-342900" algn="just">
              <a:buFont typeface="Wingdings" panose="05000000000000000000" pitchFamily="2" charset="2"/>
              <a:buChar char="q"/>
            </a:pPr>
            <a:r>
              <a:rPr lang="en-US" sz="2000" dirty="0"/>
              <a:t>nu au </a:t>
            </a:r>
            <a:r>
              <a:rPr lang="en-US" sz="2000" dirty="0" err="1"/>
              <a:t>încălcat</a:t>
            </a:r>
            <a:r>
              <a:rPr lang="en-US" sz="2000" dirty="0"/>
              <a:t> </a:t>
            </a:r>
            <a:r>
              <a:rPr lang="en-US" sz="2000" dirty="0" err="1"/>
              <a:t>prevederile</a:t>
            </a:r>
            <a:r>
              <a:rPr lang="en-US" sz="2000" dirty="0"/>
              <a:t> </a:t>
            </a:r>
            <a:r>
              <a:rPr lang="en-US" sz="2000" dirty="0" err="1"/>
              <a:t>unui</a:t>
            </a:r>
            <a:r>
              <a:rPr lang="en-US" sz="2000" dirty="0"/>
              <a:t> alt contract de </a:t>
            </a:r>
            <a:r>
              <a:rPr lang="en-US" sz="2000" dirty="0" err="1"/>
              <a:t>finanţare</a:t>
            </a:r>
            <a:r>
              <a:rPr lang="en-US" sz="2000" dirty="0"/>
              <a:t> </a:t>
            </a:r>
            <a:r>
              <a:rPr lang="en-US" sz="2000" dirty="0" err="1"/>
              <a:t>încheiat</a:t>
            </a:r>
            <a:r>
              <a:rPr lang="en-US" sz="2000" dirty="0"/>
              <a:t> </a:t>
            </a:r>
            <a:r>
              <a:rPr lang="ro-RO" sz="2000" dirty="0" smtClean="0"/>
              <a:t>       </a:t>
            </a:r>
            <a:r>
              <a:rPr lang="en-US" sz="2000" dirty="0" smtClean="0"/>
              <a:t>anterior </a:t>
            </a:r>
            <a:r>
              <a:rPr lang="en-US" sz="2000" dirty="0"/>
              <a:t>cu o </a:t>
            </a:r>
            <a:r>
              <a:rPr lang="en-US" sz="2000" dirty="0" err="1"/>
              <a:t>autoritate</a:t>
            </a:r>
            <a:r>
              <a:rPr lang="en-US" sz="2000" dirty="0"/>
              <a:t> </a:t>
            </a:r>
            <a:r>
              <a:rPr lang="en-US" sz="2000" dirty="0" err="1" smtClean="0"/>
              <a:t>contractantă</a:t>
            </a:r>
            <a:r>
              <a:rPr lang="en-US" sz="2000" dirty="0" smtClean="0"/>
              <a:t>;</a:t>
            </a:r>
            <a:endParaRPr lang="ro-RO" sz="2000" dirty="0" smtClean="0"/>
          </a:p>
          <a:p>
            <a:pPr marL="342900" indent="-342900" algn="just">
              <a:buFont typeface="Wingdings" panose="05000000000000000000" pitchFamily="2" charset="2"/>
              <a:buChar char="q"/>
            </a:pPr>
            <a:r>
              <a:rPr lang="en-US" sz="2000" dirty="0" smtClean="0"/>
              <a:t>au </a:t>
            </a:r>
            <a:r>
              <a:rPr lang="en-US" sz="2000" dirty="0"/>
              <a:t>o </a:t>
            </a:r>
            <a:r>
              <a:rPr lang="en-US" sz="2000" dirty="0" err="1"/>
              <a:t>activitate</a:t>
            </a:r>
            <a:r>
              <a:rPr lang="en-US" sz="2000" dirty="0"/>
              <a:t> </a:t>
            </a:r>
            <a:r>
              <a:rPr lang="en-US" sz="2000" dirty="0" err="1"/>
              <a:t>economică</a:t>
            </a:r>
            <a:r>
              <a:rPr lang="en-US" sz="2000" dirty="0"/>
              <a:t> de </a:t>
            </a:r>
            <a:r>
              <a:rPr lang="en-US" sz="2000" dirty="0" err="1"/>
              <a:t>cel</a:t>
            </a:r>
            <a:r>
              <a:rPr lang="en-US" sz="2000" dirty="0"/>
              <a:t> </a:t>
            </a:r>
            <a:r>
              <a:rPr lang="en-US" sz="2000" dirty="0" err="1"/>
              <a:t>puțin</a:t>
            </a:r>
            <a:r>
              <a:rPr lang="en-US" sz="2000" dirty="0"/>
              <a:t> 2 </a:t>
            </a:r>
            <a:r>
              <a:rPr lang="en-US" sz="2000" dirty="0" err="1"/>
              <a:t>ani</a:t>
            </a:r>
            <a:r>
              <a:rPr lang="en-US" sz="2000" dirty="0"/>
              <a:t>, </a:t>
            </a:r>
            <a:r>
              <a:rPr lang="en-US" sz="2000" dirty="0" err="1"/>
              <a:t>iar</a:t>
            </a:r>
            <a:r>
              <a:rPr lang="en-US" sz="2000" dirty="0"/>
              <a:t> </a:t>
            </a:r>
            <a:r>
              <a:rPr lang="en-US" sz="2000" dirty="0" err="1"/>
              <a:t>rezultatul</a:t>
            </a:r>
            <a:r>
              <a:rPr lang="en-US" sz="2000" dirty="0"/>
              <a:t> net al </a:t>
            </a:r>
            <a:r>
              <a:rPr lang="ro-RO" sz="2000" dirty="0" smtClean="0"/>
              <a:t>      </a:t>
            </a:r>
            <a:r>
              <a:rPr lang="en-US" sz="2000" dirty="0" err="1" smtClean="0"/>
              <a:t>ultimului</a:t>
            </a:r>
            <a:r>
              <a:rPr lang="en-US" sz="2000" dirty="0" smtClean="0"/>
              <a:t> </a:t>
            </a:r>
            <a:r>
              <a:rPr lang="en-US" sz="2000" dirty="0"/>
              <a:t>an </a:t>
            </a:r>
            <a:r>
              <a:rPr lang="en-US" sz="2000" dirty="0" err="1"/>
              <a:t>financiar</a:t>
            </a:r>
            <a:r>
              <a:rPr lang="en-US" sz="2000" dirty="0"/>
              <a:t> </a:t>
            </a:r>
            <a:r>
              <a:rPr lang="en-US" sz="2000" dirty="0" err="1"/>
              <a:t>este</a:t>
            </a:r>
            <a:r>
              <a:rPr lang="en-US" sz="2000" dirty="0"/>
              <a:t> </a:t>
            </a:r>
            <a:r>
              <a:rPr lang="en-US" sz="2000" dirty="0" err="1"/>
              <a:t>pozitiv</a:t>
            </a:r>
            <a:r>
              <a:rPr lang="en-US" sz="2000" dirty="0"/>
              <a:t> </a:t>
            </a:r>
            <a:r>
              <a:rPr lang="en-US" sz="2000" dirty="0" err="1"/>
              <a:t>sau</a:t>
            </a:r>
            <a:r>
              <a:rPr lang="en-US" sz="2000" dirty="0"/>
              <a:t> media </a:t>
            </a:r>
            <a:r>
              <a:rPr lang="en-US" sz="2000" dirty="0" err="1"/>
              <a:t>rezultatelor</a:t>
            </a:r>
            <a:r>
              <a:rPr lang="en-US" sz="2000" dirty="0"/>
              <a:t> </a:t>
            </a:r>
            <a:r>
              <a:rPr lang="en-US" sz="2000" dirty="0" err="1"/>
              <a:t>financiare</a:t>
            </a:r>
            <a:r>
              <a:rPr lang="en-US" sz="2000" dirty="0"/>
              <a:t> </a:t>
            </a:r>
            <a:r>
              <a:rPr lang="en-US" sz="2000" dirty="0" err="1"/>
              <a:t>ai</a:t>
            </a:r>
            <a:r>
              <a:rPr lang="en-US" sz="2000" dirty="0"/>
              <a:t> </a:t>
            </a:r>
            <a:r>
              <a:rPr lang="en-US" sz="2000" dirty="0" err="1"/>
              <a:t>ultimilor</a:t>
            </a:r>
            <a:r>
              <a:rPr lang="en-US" sz="2000" dirty="0"/>
              <a:t> 2 </a:t>
            </a:r>
            <a:r>
              <a:rPr lang="en-US" sz="2000" dirty="0" err="1"/>
              <a:t>ani</a:t>
            </a:r>
            <a:r>
              <a:rPr lang="en-US" sz="2000" dirty="0"/>
              <a:t> </a:t>
            </a:r>
            <a:r>
              <a:rPr lang="en-US" sz="2000" dirty="0" err="1"/>
              <a:t>este</a:t>
            </a:r>
            <a:r>
              <a:rPr lang="en-US" sz="2000" dirty="0"/>
              <a:t> </a:t>
            </a:r>
            <a:r>
              <a:rPr lang="en-US" sz="2000" dirty="0" err="1" smtClean="0"/>
              <a:t>pozitivă</a:t>
            </a:r>
            <a:r>
              <a:rPr lang="en-US" sz="2000" dirty="0" smtClean="0"/>
              <a:t>;</a:t>
            </a:r>
            <a:endParaRPr lang="ro-RO" sz="2000" dirty="0" smtClean="0"/>
          </a:p>
          <a:p>
            <a:pPr marL="342900" indent="-342900" algn="just">
              <a:buFont typeface="Wingdings" panose="05000000000000000000" pitchFamily="2" charset="2"/>
              <a:buChar char="q"/>
            </a:pPr>
            <a:r>
              <a:rPr lang="en-US" sz="2000" dirty="0" err="1" smtClean="0"/>
              <a:t>pentru</a:t>
            </a:r>
            <a:r>
              <a:rPr lang="en-US" sz="2000" dirty="0" smtClean="0"/>
              <a:t> </a:t>
            </a:r>
            <a:r>
              <a:rPr lang="en-US" sz="2000" dirty="0" err="1"/>
              <a:t>fiecare</a:t>
            </a:r>
            <a:r>
              <a:rPr lang="en-US" sz="2000" dirty="0"/>
              <a:t> </a:t>
            </a:r>
            <a:r>
              <a:rPr lang="en-US" sz="2000" dirty="0" err="1"/>
              <a:t>întreprindere</a:t>
            </a:r>
            <a:r>
              <a:rPr lang="en-US" sz="2000" dirty="0"/>
              <a:t> </a:t>
            </a:r>
            <a:r>
              <a:rPr lang="en-US" sz="2000" dirty="0" err="1"/>
              <a:t>participantă</a:t>
            </a:r>
            <a:r>
              <a:rPr lang="en-US" sz="2000" dirty="0"/>
              <a:t> </a:t>
            </a:r>
            <a:r>
              <a:rPr lang="en-US" sz="2000" dirty="0" err="1"/>
              <a:t>în</a:t>
            </a:r>
            <a:r>
              <a:rPr lang="en-US" sz="2000" dirty="0"/>
              <a:t> </a:t>
            </a:r>
            <a:r>
              <a:rPr lang="en-US" sz="2000" dirty="0" err="1"/>
              <a:t>proiect</a:t>
            </a:r>
            <a:r>
              <a:rPr lang="en-US" sz="2000" dirty="0"/>
              <a:t>, media </a:t>
            </a:r>
            <a:r>
              <a:rPr lang="en-US" sz="2000" dirty="0" err="1"/>
              <a:t>cifrei</a:t>
            </a:r>
            <a:r>
              <a:rPr lang="en-US" sz="2000" dirty="0"/>
              <a:t> de </a:t>
            </a:r>
            <a:r>
              <a:rPr lang="ro-RO" sz="2000" dirty="0" smtClean="0"/>
              <a:t>   </a:t>
            </a:r>
            <a:r>
              <a:rPr lang="en-US" sz="2000" dirty="0" err="1" smtClean="0"/>
              <a:t>afaceri</a:t>
            </a:r>
            <a:r>
              <a:rPr lang="en-US" sz="2000" dirty="0" smtClean="0"/>
              <a:t> </a:t>
            </a:r>
            <a:r>
              <a:rPr lang="en-US" sz="2000" dirty="0" err="1"/>
              <a:t>pe</a:t>
            </a:r>
            <a:r>
              <a:rPr lang="en-US" sz="2000" dirty="0"/>
              <a:t> </a:t>
            </a:r>
            <a:r>
              <a:rPr lang="en-US" sz="2000" dirty="0" err="1"/>
              <a:t>ultimii</a:t>
            </a:r>
            <a:r>
              <a:rPr lang="en-US" sz="2000" dirty="0"/>
              <a:t> 2 </a:t>
            </a:r>
            <a:r>
              <a:rPr lang="en-US" sz="2000" dirty="0" err="1"/>
              <a:t>ani</a:t>
            </a:r>
            <a:r>
              <a:rPr lang="en-US" sz="2000" dirty="0"/>
              <a:t> </a:t>
            </a:r>
            <a:r>
              <a:rPr lang="en-US" sz="2000" dirty="0" err="1"/>
              <a:t>trebuie</a:t>
            </a:r>
            <a:r>
              <a:rPr lang="en-US" sz="2000" dirty="0"/>
              <a:t> </a:t>
            </a:r>
            <a:r>
              <a:rPr lang="en-US" sz="2000" dirty="0" err="1"/>
              <a:t>să</a:t>
            </a:r>
            <a:r>
              <a:rPr lang="en-US" sz="2000" dirty="0"/>
              <a:t> fie </a:t>
            </a:r>
            <a:r>
              <a:rPr lang="en-US" sz="2000" dirty="0" err="1"/>
              <a:t>cel</a:t>
            </a:r>
            <a:r>
              <a:rPr lang="en-US" sz="2000" dirty="0"/>
              <a:t> </a:t>
            </a:r>
            <a:r>
              <a:rPr lang="en-US" sz="2000" dirty="0" err="1"/>
              <a:t>puțin</a:t>
            </a:r>
            <a:r>
              <a:rPr lang="en-US" sz="2000" dirty="0"/>
              <a:t> </a:t>
            </a:r>
            <a:r>
              <a:rPr lang="en-US" sz="2000" dirty="0" err="1"/>
              <a:t>egală</a:t>
            </a:r>
            <a:r>
              <a:rPr lang="en-US" sz="2000" dirty="0"/>
              <a:t> cu </a:t>
            </a:r>
            <a:r>
              <a:rPr lang="en-US" sz="2000" dirty="0" err="1"/>
              <a:t>valoarea</a:t>
            </a:r>
            <a:r>
              <a:rPr lang="en-US" sz="2000" dirty="0"/>
              <a:t> </a:t>
            </a:r>
            <a:r>
              <a:rPr lang="en-US" sz="2000" dirty="0" err="1"/>
              <a:t>solicitată</a:t>
            </a:r>
            <a:r>
              <a:rPr lang="en-US" sz="2000" dirty="0"/>
              <a:t> de </a:t>
            </a:r>
            <a:r>
              <a:rPr lang="en-US" sz="2000" dirty="0" err="1"/>
              <a:t>aceasta</a:t>
            </a:r>
            <a:r>
              <a:rPr lang="en-US" sz="2000" dirty="0"/>
              <a:t> de la </a:t>
            </a:r>
            <a:r>
              <a:rPr lang="en-US" sz="2000" dirty="0" err="1"/>
              <a:t>bugetul</a:t>
            </a:r>
            <a:r>
              <a:rPr lang="en-US" sz="2000" dirty="0"/>
              <a:t> de stat. </a:t>
            </a:r>
          </a:p>
        </p:txBody>
      </p:sp>
    </p:spTree>
    <p:extLst>
      <p:ext uri="{BB962C8B-B14F-4D97-AF65-F5344CB8AC3E}">
        <p14:creationId xmlns:p14="http://schemas.microsoft.com/office/powerpoint/2010/main" val="719426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Tipuri</a:t>
            </a:r>
            <a:r>
              <a:rPr lang="en-US" dirty="0"/>
              <a:t> de </a:t>
            </a:r>
            <a:r>
              <a:rPr lang="en-US" dirty="0" err="1"/>
              <a:t>activități</a:t>
            </a:r>
            <a:r>
              <a:rPr lang="en-US" dirty="0"/>
              <a:t> </a:t>
            </a:r>
            <a:r>
              <a:rPr lang="en-US" dirty="0" err="1"/>
              <a:t>eligibile</a:t>
            </a:r>
            <a:endParaRPr lang="en-US" dirty="0"/>
          </a:p>
        </p:txBody>
      </p:sp>
      <p:graphicFrame>
        <p:nvGraphicFramePr>
          <p:cNvPr id="5" name="Diagram 4"/>
          <p:cNvGraphicFramePr/>
          <p:nvPr>
            <p:extLst>
              <p:ext uri="{D42A27DB-BD31-4B8C-83A1-F6EECF244321}">
                <p14:modId xmlns:p14="http://schemas.microsoft.com/office/powerpoint/2010/main" val="3972790374"/>
              </p:ext>
            </p:extLst>
          </p:nvPr>
        </p:nvGraphicFramePr>
        <p:xfrm>
          <a:off x="107504" y="1484784"/>
          <a:ext cx="8928992" cy="3976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6444208" y="2276872"/>
            <a:ext cx="2699793" cy="2042417"/>
            <a:chOff x="1834980" y="879872"/>
            <a:chExt cx="2699793" cy="2042417"/>
          </a:xfrm>
        </p:grpSpPr>
        <p:sp>
          <p:nvSpPr>
            <p:cNvPr id="7" name="Rectangle 6"/>
            <p:cNvSpPr/>
            <p:nvPr/>
          </p:nvSpPr>
          <p:spPr>
            <a:xfrm>
              <a:off x="1834980" y="1141710"/>
              <a:ext cx="1105443" cy="1780579"/>
            </a:xfrm>
            <a:prstGeom prst="rect">
              <a:avLst/>
            </a:pr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 name="Rectangle 7"/>
            <p:cNvSpPr/>
            <p:nvPr/>
          </p:nvSpPr>
          <p:spPr>
            <a:xfrm>
              <a:off x="2843093" y="879872"/>
              <a:ext cx="1691680" cy="178057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0" tIns="44577" rIns="0" bIns="0" numCol="1" spcCol="1270" anchor="t" anchorCtr="0">
              <a:noAutofit/>
            </a:bodyPr>
            <a:lstStyle/>
            <a:p>
              <a:pPr lvl="0" algn="l" defTabSz="577850">
                <a:lnSpc>
                  <a:spcPct val="90000"/>
                </a:lnSpc>
                <a:spcBef>
                  <a:spcPct val="0"/>
                </a:spcBef>
                <a:spcAft>
                  <a:spcPct val="35000"/>
                </a:spcAft>
              </a:pPr>
              <a:r>
                <a:rPr lang="ro-RO" kern="1200" dirty="0" smtClean="0"/>
                <a:t>Studii de </a:t>
              </a:r>
            </a:p>
            <a:p>
              <a:pPr lvl="0" algn="l" defTabSz="577850">
                <a:lnSpc>
                  <a:spcPct val="90000"/>
                </a:lnSpc>
                <a:spcBef>
                  <a:spcPct val="0"/>
                </a:spcBef>
                <a:spcAft>
                  <a:spcPct val="35000"/>
                </a:spcAft>
              </a:pPr>
              <a:r>
                <a:rPr lang="ro-RO" kern="1200" dirty="0" smtClean="0"/>
                <a:t>fezabilitate</a:t>
              </a:r>
              <a:endParaRPr lang="en-US" kern="1200" dirty="0"/>
            </a:p>
          </p:txBody>
        </p:sp>
      </p:grpSp>
    </p:spTree>
    <p:extLst>
      <p:ext uri="{BB962C8B-B14F-4D97-AF65-F5344CB8AC3E}">
        <p14:creationId xmlns:p14="http://schemas.microsoft.com/office/powerpoint/2010/main" val="18816999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Cheltuieli</a:t>
            </a:r>
            <a:r>
              <a:rPr lang="en-US" dirty="0"/>
              <a:t> </a:t>
            </a:r>
            <a:r>
              <a:rPr lang="en-US" dirty="0" err="1"/>
              <a:t>eligibile</a:t>
            </a:r>
            <a:endParaRPr lang="en-US" dirty="0"/>
          </a:p>
        </p:txBody>
      </p:sp>
      <p:sp>
        <p:nvSpPr>
          <p:cNvPr id="3" name="Content Placeholder 2"/>
          <p:cNvSpPr>
            <a:spLocks noGrp="1"/>
          </p:cNvSpPr>
          <p:nvPr>
            <p:ph idx="1"/>
          </p:nvPr>
        </p:nvSpPr>
        <p:spPr>
          <a:xfrm>
            <a:off x="1619672" y="996521"/>
            <a:ext cx="6563072" cy="460648"/>
          </a:xfrm>
        </p:spPr>
        <p:txBody>
          <a:bodyPr/>
          <a:lstStyle/>
          <a:p>
            <a:r>
              <a:rPr lang="en-US" b="1" dirty="0" err="1"/>
              <a:t>Cheltuieli</a:t>
            </a:r>
            <a:r>
              <a:rPr lang="en-US" b="1" dirty="0"/>
              <a:t> </a:t>
            </a:r>
            <a:r>
              <a:rPr lang="en-US" b="1" dirty="0" err="1"/>
              <a:t>directe</a:t>
            </a:r>
            <a:endParaRPr lang="en-US" b="1" dirty="0"/>
          </a:p>
        </p:txBody>
      </p:sp>
      <p:sp>
        <p:nvSpPr>
          <p:cNvPr id="4" name="Content Placeholder 3"/>
          <p:cNvSpPr>
            <a:spLocks noGrp="1"/>
          </p:cNvSpPr>
          <p:nvPr>
            <p:ph idx="10"/>
          </p:nvPr>
        </p:nvSpPr>
        <p:spPr>
          <a:xfrm>
            <a:off x="0" y="1460369"/>
            <a:ext cx="9036496" cy="4147865"/>
          </a:xfrm>
        </p:spPr>
        <p:txBody>
          <a:bodyPr/>
          <a:lstStyle/>
          <a:p>
            <a:pPr marL="285750" indent="-285750" algn="just">
              <a:buFont typeface="Wingdings" panose="05000000000000000000" pitchFamily="2" charset="2"/>
              <a:buChar char="q"/>
            </a:pPr>
            <a:r>
              <a:rPr lang="en-US" sz="1800" b="1" dirty="0" err="1"/>
              <a:t>Cheltuieli</a:t>
            </a:r>
            <a:r>
              <a:rPr lang="en-US" sz="1800" b="1" dirty="0"/>
              <a:t> cu </a:t>
            </a:r>
            <a:r>
              <a:rPr lang="en-US" sz="1800" b="1" dirty="0" err="1"/>
              <a:t>personalul</a:t>
            </a:r>
            <a:r>
              <a:rPr lang="en-US" sz="1800" b="1" dirty="0"/>
              <a:t> </a:t>
            </a:r>
            <a:r>
              <a:rPr lang="en-US" sz="1800" dirty="0" err="1"/>
              <a:t>pentru</a:t>
            </a:r>
            <a:r>
              <a:rPr lang="en-US" sz="1800" dirty="0"/>
              <a:t> </a:t>
            </a:r>
            <a:r>
              <a:rPr lang="en-US" sz="1800" dirty="0" err="1"/>
              <a:t>membrii</a:t>
            </a:r>
            <a:r>
              <a:rPr lang="en-US" sz="1800" dirty="0"/>
              <a:t> </a:t>
            </a:r>
            <a:r>
              <a:rPr lang="en-US" sz="1800" dirty="0" err="1"/>
              <a:t>echipei</a:t>
            </a:r>
            <a:r>
              <a:rPr lang="en-US" sz="1800" dirty="0"/>
              <a:t> (</a:t>
            </a:r>
            <a:r>
              <a:rPr lang="en-US" sz="1800" dirty="0" err="1"/>
              <a:t>cercetători</a:t>
            </a:r>
            <a:r>
              <a:rPr lang="en-US" sz="1800" dirty="0"/>
              <a:t>, </a:t>
            </a:r>
            <a:r>
              <a:rPr lang="en-US" sz="1800" dirty="0" err="1"/>
              <a:t>cercetători</a:t>
            </a:r>
            <a:r>
              <a:rPr lang="en-US" sz="1800" dirty="0"/>
              <a:t> </a:t>
            </a:r>
            <a:r>
              <a:rPr lang="ro-RO" sz="1800" dirty="0" smtClean="0"/>
              <a:t>            </a:t>
            </a:r>
            <a:r>
              <a:rPr lang="en-US" sz="1800" dirty="0" err="1" smtClean="0"/>
              <a:t>postdoctorali</a:t>
            </a:r>
            <a:r>
              <a:rPr lang="en-US" sz="1800" dirty="0" smtClean="0"/>
              <a:t>,</a:t>
            </a:r>
            <a:r>
              <a:rPr lang="ro-RO" sz="1800" dirty="0" smtClean="0"/>
              <a:t> </a:t>
            </a:r>
            <a:r>
              <a:rPr lang="en-US" sz="1800" dirty="0" err="1" smtClean="0"/>
              <a:t>doctoranzi</a:t>
            </a:r>
            <a:r>
              <a:rPr lang="en-US" sz="1800" dirty="0"/>
              <a:t>, </a:t>
            </a:r>
            <a:r>
              <a:rPr lang="en-US" sz="1800" dirty="0" err="1"/>
              <a:t>ingineri</a:t>
            </a:r>
            <a:r>
              <a:rPr lang="en-US" sz="1800" dirty="0"/>
              <a:t>/</a:t>
            </a:r>
            <a:r>
              <a:rPr lang="en-US" sz="1800" dirty="0" err="1"/>
              <a:t>tehnicieni</a:t>
            </a:r>
            <a:r>
              <a:rPr lang="en-US" sz="1800" dirty="0"/>
              <a:t>, </a:t>
            </a:r>
            <a:r>
              <a:rPr lang="en-US" sz="1800" dirty="0" err="1"/>
              <a:t>angajaţi</a:t>
            </a:r>
            <a:r>
              <a:rPr lang="en-US" sz="1800" dirty="0"/>
              <a:t> </a:t>
            </a:r>
            <a:r>
              <a:rPr lang="en-US" sz="1800" dirty="0" err="1"/>
              <a:t>pe</a:t>
            </a:r>
            <a:r>
              <a:rPr lang="en-US" sz="1800" dirty="0"/>
              <a:t> </a:t>
            </a:r>
            <a:r>
              <a:rPr lang="en-US" sz="1800" dirty="0" err="1"/>
              <a:t>perioada</a:t>
            </a:r>
            <a:r>
              <a:rPr lang="en-US" sz="1800" dirty="0"/>
              <a:t> </a:t>
            </a:r>
            <a:r>
              <a:rPr lang="en-US" sz="1800" dirty="0" err="1"/>
              <a:t>derulării</a:t>
            </a:r>
            <a:r>
              <a:rPr lang="en-US" sz="1800" dirty="0"/>
              <a:t> </a:t>
            </a:r>
            <a:r>
              <a:rPr lang="ro-RO" sz="1800" dirty="0" smtClean="0"/>
              <a:t>        </a:t>
            </a:r>
            <a:r>
              <a:rPr lang="en-US" sz="1800" dirty="0" err="1" smtClean="0"/>
              <a:t>proiectului</a:t>
            </a:r>
            <a:r>
              <a:rPr lang="en-US" sz="1800" dirty="0" smtClean="0"/>
              <a:t> </a:t>
            </a:r>
            <a:r>
              <a:rPr lang="en-US" sz="1800" dirty="0"/>
              <a:t>de cercetare conform </a:t>
            </a:r>
            <a:r>
              <a:rPr lang="en-US" sz="1800" dirty="0" err="1"/>
              <a:t>legislaţiei</a:t>
            </a:r>
            <a:r>
              <a:rPr lang="en-US" sz="1800" dirty="0"/>
              <a:t> </a:t>
            </a:r>
            <a:r>
              <a:rPr lang="en-US" sz="1800" dirty="0" err="1"/>
              <a:t>în</a:t>
            </a:r>
            <a:r>
              <a:rPr lang="en-US" sz="1800" dirty="0"/>
              <a:t> </a:t>
            </a:r>
            <a:r>
              <a:rPr lang="en-US" sz="1800" dirty="0" err="1"/>
              <a:t>vigoare</a:t>
            </a:r>
            <a:r>
              <a:rPr lang="en-US" sz="1800" dirty="0"/>
              <a:t>); </a:t>
            </a:r>
            <a:r>
              <a:rPr lang="en-US" sz="1800" dirty="0" err="1"/>
              <a:t>aceste</a:t>
            </a:r>
            <a:r>
              <a:rPr lang="en-US" sz="1800" dirty="0"/>
              <a:t> </a:t>
            </a:r>
            <a:r>
              <a:rPr lang="en-US" sz="1800" dirty="0" err="1"/>
              <a:t>cheltuieli</a:t>
            </a:r>
            <a:r>
              <a:rPr lang="en-US" sz="1800" dirty="0"/>
              <a:t> </a:t>
            </a:r>
            <a:r>
              <a:rPr lang="en-US" sz="1800" dirty="0" err="1"/>
              <a:t>includ</a:t>
            </a:r>
            <a:r>
              <a:rPr lang="en-US" sz="1800" dirty="0"/>
              <a:t> </a:t>
            </a:r>
            <a:r>
              <a:rPr lang="ro-RO" sz="1800" dirty="0" smtClean="0"/>
              <a:t>    </a:t>
            </a:r>
            <a:r>
              <a:rPr lang="en-US" sz="1800" dirty="0" err="1" smtClean="0"/>
              <a:t>contribuţiile</a:t>
            </a:r>
            <a:r>
              <a:rPr lang="en-US" sz="1800" dirty="0" smtClean="0"/>
              <a:t> </a:t>
            </a:r>
            <a:r>
              <a:rPr lang="en-US" sz="1800" dirty="0" err="1"/>
              <a:t>legale</a:t>
            </a:r>
            <a:r>
              <a:rPr lang="en-US" sz="1800" dirty="0"/>
              <a:t> </a:t>
            </a:r>
            <a:r>
              <a:rPr lang="en-US" sz="1800" dirty="0" err="1"/>
              <a:t>aferente</a:t>
            </a:r>
            <a:r>
              <a:rPr lang="en-US" sz="1800" dirty="0"/>
              <a:t> </a:t>
            </a:r>
            <a:r>
              <a:rPr lang="en-US" sz="1800" dirty="0" err="1"/>
              <a:t>salariilor</a:t>
            </a:r>
            <a:r>
              <a:rPr lang="en-US" sz="1800" dirty="0"/>
              <a:t> </a:t>
            </a:r>
            <a:r>
              <a:rPr lang="en-US" sz="1800" dirty="0" err="1"/>
              <a:t>şi</a:t>
            </a:r>
            <a:r>
              <a:rPr lang="en-US" sz="1800" dirty="0"/>
              <a:t> </a:t>
            </a:r>
            <a:r>
              <a:rPr lang="en-US" sz="1800" dirty="0" err="1"/>
              <a:t>veniturilor</a:t>
            </a:r>
            <a:r>
              <a:rPr lang="en-US" sz="1800" dirty="0"/>
              <a:t> </a:t>
            </a:r>
            <a:r>
              <a:rPr lang="en-US" sz="1800" dirty="0" err="1"/>
              <a:t>asimilate</a:t>
            </a:r>
            <a:r>
              <a:rPr lang="en-US" sz="1800" dirty="0"/>
              <a:t> </a:t>
            </a:r>
            <a:r>
              <a:rPr lang="en-US" sz="1800" dirty="0" err="1" smtClean="0"/>
              <a:t>acestora</a:t>
            </a:r>
            <a:r>
              <a:rPr lang="ro-RO" sz="1800" dirty="0" smtClean="0"/>
              <a:t>.</a:t>
            </a:r>
          </a:p>
          <a:p>
            <a:pPr marL="285750" indent="-285750">
              <a:buFont typeface="Wingdings" panose="05000000000000000000" pitchFamily="2" charset="2"/>
              <a:buChar char="q"/>
            </a:pPr>
            <a:r>
              <a:rPr lang="en-US" sz="1800" b="1" dirty="0" err="1"/>
              <a:t>Cheltuieli</a:t>
            </a:r>
            <a:r>
              <a:rPr lang="en-US" sz="1800" b="1" dirty="0"/>
              <a:t> cu </a:t>
            </a:r>
            <a:r>
              <a:rPr lang="en-US" sz="1800" b="1" dirty="0" err="1"/>
              <a:t>logistica</a:t>
            </a:r>
            <a:r>
              <a:rPr lang="en-US" sz="1800" b="1" dirty="0"/>
              <a:t> </a:t>
            </a:r>
            <a:r>
              <a:rPr lang="en-US" sz="1800" b="1" dirty="0" err="1"/>
              <a:t>ce</a:t>
            </a:r>
            <a:r>
              <a:rPr lang="en-US" sz="1800" b="1" dirty="0"/>
              <a:t> </a:t>
            </a:r>
            <a:r>
              <a:rPr lang="en-US" sz="1800" b="1" dirty="0" err="1"/>
              <a:t>includ</a:t>
            </a:r>
            <a:r>
              <a:rPr lang="en-US" sz="1800" dirty="0"/>
              <a:t>: </a:t>
            </a:r>
            <a:endParaRPr lang="ro-RO" sz="1800" dirty="0" smtClean="0"/>
          </a:p>
          <a:p>
            <a:pPr marL="285750" indent="-285750" algn="just">
              <a:buFontTx/>
              <a:buChar char="-"/>
            </a:pPr>
            <a:r>
              <a:rPr lang="en-US" sz="1800" i="1" dirty="0" err="1" smtClean="0"/>
              <a:t>cheltuieli</a:t>
            </a:r>
            <a:r>
              <a:rPr lang="en-US" sz="1800" i="1" dirty="0" smtClean="0"/>
              <a:t> </a:t>
            </a:r>
            <a:r>
              <a:rPr lang="en-US" sz="1800" i="1" dirty="0"/>
              <a:t>de capital </a:t>
            </a:r>
            <a:r>
              <a:rPr lang="en-US" sz="1800" dirty="0"/>
              <a:t>- </a:t>
            </a:r>
            <a:r>
              <a:rPr lang="en-US" sz="1800" dirty="0" err="1"/>
              <a:t>pentru</a:t>
            </a:r>
            <a:r>
              <a:rPr lang="en-US" sz="1800" dirty="0"/>
              <a:t> </a:t>
            </a:r>
            <a:r>
              <a:rPr lang="en-US" sz="1800" dirty="0" err="1"/>
              <a:t>entităţile</a:t>
            </a:r>
            <a:r>
              <a:rPr lang="en-US" sz="1800" dirty="0"/>
              <a:t> care </a:t>
            </a:r>
            <a:r>
              <a:rPr lang="en-US" sz="1800" dirty="0" err="1"/>
              <a:t>implică</a:t>
            </a:r>
            <a:r>
              <a:rPr lang="en-US" sz="1800" dirty="0"/>
              <a:t> </a:t>
            </a:r>
            <a:r>
              <a:rPr lang="en-US" sz="1800" dirty="0" err="1"/>
              <a:t>ajutor</a:t>
            </a:r>
            <a:r>
              <a:rPr lang="en-US" sz="1800" dirty="0"/>
              <a:t> de stat, </a:t>
            </a:r>
            <a:r>
              <a:rPr lang="en-US" sz="1800" dirty="0" err="1"/>
              <a:t>dacă</a:t>
            </a:r>
            <a:r>
              <a:rPr lang="en-US" sz="1800" dirty="0"/>
              <a:t> </a:t>
            </a:r>
            <a:r>
              <a:rPr lang="ro-RO" sz="1800" dirty="0" smtClean="0"/>
              <a:t>          </a:t>
            </a:r>
            <a:r>
              <a:rPr lang="en-US" sz="1800" dirty="0" err="1" smtClean="0"/>
              <a:t>instrumentele</a:t>
            </a:r>
            <a:r>
              <a:rPr lang="en-US" sz="1800" dirty="0" smtClean="0"/>
              <a:t> </a:t>
            </a:r>
            <a:r>
              <a:rPr lang="en-US" sz="1800" dirty="0" err="1"/>
              <a:t>şi</a:t>
            </a:r>
            <a:r>
              <a:rPr lang="en-US" sz="1800" dirty="0"/>
              <a:t> </a:t>
            </a:r>
            <a:r>
              <a:rPr lang="en-US" sz="1800" dirty="0" err="1"/>
              <a:t>echipamentele</a:t>
            </a:r>
            <a:r>
              <a:rPr lang="en-US" sz="1800" dirty="0"/>
              <a:t> </a:t>
            </a:r>
            <a:r>
              <a:rPr lang="en-US" sz="1800" dirty="0" err="1"/>
              <a:t>achiziționate</a:t>
            </a:r>
            <a:r>
              <a:rPr lang="en-US" sz="1800" dirty="0"/>
              <a:t> au o </a:t>
            </a:r>
            <a:r>
              <a:rPr lang="en-US" sz="1800" dirty="0" err="1"/>
              <a:t>durată</a:t>
            </a:r>
            <a:r>
              <a:rPr lang="en-US" sz="1800" dirty="0"/>
              <a:t> de </a:t>
            </a:r>
            <a:r>
              <a:rPr lang="en-US" sz="1800" dirty="0" err="1"/>
              <a:t>funcţionare</a:t>
            </a:r>
            <a:r>
              <a:rPr lang="en-US" sz="1800" dirty="0"/>
              <a:t> </a:t>
            </a:r>
            <a:r>
              <a:rPr lang="en-US" sz="1800" dirty="0" err="1"/>
              <a:t>mai</a:t>
            </a:r>
            <a:r>
              <a:rPr lang="en-US" sz="1800" dirty="0"/>
              <a:t> </a:t>
            </a:r>
            <a:r>
              <a:rPr lang="ro-RO" sz="1800" dirty="0" smtClean="0"/>
              <a:t> </a:t>
            </a:r>
            <a:r>
              <a:rPr lang="en-US" sz="1800" dirty="0" smtClean="0"/>
              <a:t>mare </a:t>
            </a:r>
            <a:r>
              <a:rPr lang="en-US" sz="1800" dirty="0" err="1"/>
              <a:t>decât</a:t>
            </a:r>
            <a:r>
              <a:rPr lang="en-US" sz="1800" dirty="0"/>
              <a:t> </a:t>
            </a:r>
            <a:r>
              <a:rPr lang="en-US" sz="1800" dirty="0" err="1"/>
              <a:t>durata</a:t>
            </a:r>
            <a:r>
              <a:rPr lang="en-US" sz="1800" dirty="0"/>
              <a:t> </a:t>
            </a:r>
            <a:r>
              <a:rPr lang="en-US" sz="1800" dirty="0" err="1"/>
              <a:t>proiectului</a:t>
            </a:r>
            <a:r>
              <a:rPr lang="en-US" sz="1800" dirty="0"/>
              <a:t> de cercetare, </a:t>
            </a:r>
            <a:r>
              <a:rPr lang="en-US" sz="1800" dirty="0" err="1"/>
              <a:t>sunt</a:t>
            </a:r>
            <a:r>
              <a:rPr lang="en-US" sz="1800" dirty="0"/>
              <a:t> </a:t>
            </a:r>
            <a:r>
              <a:rPr lang="en-US" sz="1800" dirty="0" err="1"/>
              <a:t>eligibile</a:t>
            </a:r>
            <a:r>
              <a:rPr lang="en-US" sz="1800" dirty="0"/>
              <a:t> </a:t>
            </a:r>
            <a:r>
              <a:rPr lang="en-US" sz="1800" dirty="0" err="1"/>
              <a:t>doar</a:t>
            </a:r>
            <a:r>
              <a:rPr lang="en-US" sz="1800" dirty="0"/>
              <a:t> </a:t>
            </a:r>
            <a:r>
              <a:rPr lang="en-US" sz="1800" dirty="0" err="1"/>
              <a:t>cheltuielile</a:t>
            </a:r>
            <a:r>
              <a:rPr lang="en-US" sz="1800" dirty="0"/>
              <a:t> cu </a:t>
            </a:r>
            <a:r>
              <a:rPr lang="ro-RO" sz="1800" dirty="0" smtClean="0"/>
              <a:t>  </a:t>
            </a:r>
            <a:r>
              <a:rPr lang="en-US" sz="1800" dirty="0" err="1" smtClean="0"/>
              <a:t>amortizarea</a:t>
            </a:r>
            <a:r>
              <a:rPr lang="en-US" sz="1800" dirty="0" smtClean="0"/>
              <a:t> </a:t>
            </a:r>
            <a:r>
              <a:rPr lang="en-US" sz="1800" dirty="0" err="1"/>
              <a:t>pe</a:t>
            </a:r>
            <a:r>
              <a:rPr lang="en-US" sz="1800" dirty="0"/>
              <a:t> </a:t>
            </a:r>
            <a:r>
              <a:rPr lang="en-US" sz="1800" dirty="0" err="1"/>
              <a:t>durata</a:t>
            </a:r>
            <a:r>
              <a:rPr lang="en-US" sz="1800" dirty="0"/>
              <a:t> </a:t>
            </a:r>
            <a:r>
              <a:rPr lang="en-US" sz="1800" dirty="0" err="1"/>
              <a:t>proiectului</a:t>
            </a:r>
            <a:r>
              <a:rPr lang="en-US" sz="1800" dirty="0"/>
              <a:t>, calculate </a:t>
            </a:r>
            <a:r>
              <a:rPr lang="en-US" sz="1800" dirty="0" err="1"/>
              <a:t>în</a:t>
            </a:r>
            <a:r>
              <a:rPr lang="en-US" sz="1800" dirty="0"/>
              <a:t> </a:t>
            </a:r>
            <a:r>
              <a:rPr lang="en-US" sz="1800" dirty="0" err="1"/>
              <a:t>baza</a:t>
            </a:r>
            <a:r>
              <a:rPr lang="en-US" sz="1800" dirty="0"/>
              <a:t> </a:t>
            </a:r>
            <a:r>
              <a:rPr lang="en-US" sz="1800" dirty="0" err="1"/>
              <a:t>practicilor</a:t>
            </a:r>
            <a:r>
              <a:rPr lang="en-US" sz="1800" dirty="0"/>
              <a:t> </a:t>
            </a:r>
            <a:r>
              <a:rPr lang="en-US" sz="1800" dirty="0" err="1"/>
              <a:t>contabile</a:t>
            </a:r>
            <a:r>
              <a:rPr lang="en-US" sz="1800" dirty="0"/>
              <a:t> </a:t>
            </a:r>
            <a:r>
              <a:rPr lang="ro-RO" sz="1800" dirty="0" smtClean="0"/>
              <a:t>        </a:t>
            </a:r>
            <a:r>
              <a:rPr lang="en-US" sz="1800" dirty="0" err="1" smtClean="0"/>
              <a:t>reglementate</a:t>
            </a:r>
            <a:r>
              <a:rPr lang="en-US" sz="1800" dirty="0"/>
              <a:t>; </a:t>
            </a:r>
            <a:endParaRPr lang="ro-RO" sz="1800" dirty="0" smtClean="0"/>
          </a:p>
          <a:p>
            <a:pPr marL="285750" indent="-285750">
              <a:buFontTx/>
              <a:buChar char="-"/>
            </a:pPr>
            <a:r>
              <a:rPr lang="en-US" sz="1800" i="1" dirty="0" err="1" smtClean="0"/>
              <a:t>cheltuieli</a:t>
            </a:r>
            <a:r>
              <a:rPr lang="en-US" sz="1800" i="1" dirty="0" smtClean="0"/>
              <a:t> </a:t>
            </a:r>
            <a:r>
              <a:rPr lang="en-US" sz="1800" i="1" dirty="0"/>
              <a:t>privind </a:t>
            </a:r>
            <a:r>
              <a:rPr lang="en-US" sz="1800" i="1" dirty="0" err="1"/>
              <a:t>stocurile</a:t>
            </a:r>
            <a:r>
              <a:rPr lang="en-US" sz="1800" i="1" dirty="0"/>
              <a:t> </a:t>
            </a:r>
            <a:r>
              <a:rPr lang="en-US" sz="1800" dirty="0"/>
              <a:t>(</a:t>
            </a:r>
            <a:r>
              <a:rPr lang="en-US" sz="1800" dirty="0" err="1"/>
              <a:t>materiale</a:t>
            </a:r>
            <a:r>
              <a:rPr lang="en-US" sz="1800" dirty="0"/>
              <a:t>, </a:t>
            </a:r>
            <a:r>
              <a:rPr lang="en-US" sz="1800" dirty="0" err="1"/>
              <a:t>consumabile</a:t>
            </a:r>
            <a:r>
              <a:rPr lang="en-US" sz="1800" dirty="0"/>
              <a:t> </a:t>
            </a:r>
            <a:r>
              <a:rPr lang="en-US" sz="1800" dirty="0" err="1"/>
              <a:t>şi</a:t>
            </a:r>
            <a:r>
              <a:rPr lang="en-US" sz="1800" dirty="0"/>
              <a:t> </a:t>
            </a:r>
            <a:r>
              <a:rPr lang="en-US" sz="1800" dirty="0" err="1"/>
              <a:t>produse</a:t>
            </a:r>
            <a:r>
              <a:rPr lang="en-US" sz="1800" dirty="0"/>
              <a:t> </a:t>
            </a:r>
            <a:r>
              <a:rPr lang="en-US" sz="1800" dirty="0" err="1"/>
              <a:t>similare</a:t>
            </a:r>
            <a:r>
              <a:rPr lang="en-US" sz="1800" dirty="0"/>
              <a:t> </a:t>
            </a:r>
            <a:r>
              <a:rPr lang="en-US" sz="1800" dirty="0" err="1"/>
              <a:t>necesare</a:t>
            </a:r>
            <a:r>
              <a:rPr lang="en-US" sz="1800" dirty="0"/>
              <a:t> </a:t>
            </a:r>
            <a:r>
              <a:rPr lang="en-US" sz="1800" dirty="0" err="1"/>
              <a:t>derulării</a:t>
            </a:r>
            <a:r>
              <a:rPr lang="en-US" sz="1800" dirty="0"/>
              <a:t> </a:t>
            </a:r>
            <a:r>
              <a:rPr lang="en-US" sz="1800" dirty="0" err="1"/>
              <a:t>proiectului</a:t>
            </a:r>
            <a:r>
              <a:rPr lang="en-US" sz="1800" dirty="0" smtClean="0"/>
              <a:t>);</a:t>
            </a:r>
            <a:endParaRPr lang="ro-RO" sz="1800" dirty="0" smtClean="0"/>
          </a:p>
          <a:p>
            <a:pPr marL="285750" indent="-285750" algn="just">
              <a:buFontTx/>
              <a:buChar char="-"/>
            </a:pPr>
            <a:r>
              <a:rPr lang="en-US" sz="1800" i="1" dirty="0" err="1" smtClean="0"/>
              <a:t>cheltuielile</a:t>
            </a:r>
            <a:r>
              <a:rPr lang="en-US" sz="1800" i="1" dirty="0" smtClean="0"/>
              <a:t> </a:t>
            </a:r>
            <a:r>
              <a:rPr lang="en-US" sz="1800" i="1" dirty="0"/>
              <a:t>cu </a:t>
            </a:r>
            <a:r>
              <a:rPr lang="en-US" sz="1800" i="1" dirty="0" err="1"/>
              <a:t>servicii</a:t>
            </a:r>
            <a:r>
              <a:rPr lang="en-US" sz="1800" i="1" dirty="0"/>
              <a:t> </a:t>
            </a:r>
            <a:r>
              <a:rPr lang="en-US" sz="1800" i="1" dirty="0" err="1"/>
              <a:t>executate</a:t>
            </a:r>
            <a:r>
              <a:rPr lang="en-US" sz="1800" i="1" dirty="0"/>
              <a:t> de </a:t>
            </a:r>
            <a:r>
              <a:rPr lang="en-US" sz="1800" i="1" dirty="0" err="1"/>
              <a:t>terţi</a:t>
            </a:r>
            <a:r>
              <a:rPr lang="en-US" sz="1800" dirty="0"/>
              <a:t>. Se pot </a:t>
            </a:r>
            <a:r>
              <a:rPr lang="en-US" sz="1800" dirty="0" err="1"/>
              <a:t>subcontracta</a:t>
            </a:r>
            <a:r>
              <a:rPr lang="en-US" sz="1800" dirty="0"/>
              <a:t> </a:t>
            </a:r>
            <a:r>
              <a:rPr lang="en-US" sz="1800" dirty="0" err="1"/>
              <a:t>activități</a:t>
            </a:r>
            <a:r>
              <a:rPr lang="en-US" sz="1800" dirty="0"/>
              <a:t> din </a:t>
            </a:r>
            <a:r>
              <a:rPr lang="ro-RO" sz="1800" dirty="0" smtClean="0"/>
              <a:t>      </a:t>
            </a:r>
            <a:r>
              <a:rPr lang="en-US" sz="1800" dirty="0" err="1" smtClean="0"/>
              <a:t>proiect</a:t>
            </a:r>
            <a:r>
              <a:rPr lang="en-US" sz="1800" dirty="0" smtClean="0"/>
              <a:t> </a:t>
            </a:r>
            <a:r>
              <a:rPr lang="en-US" sz="1800" dirty="0" err="1"/>
              <a:t>în</a:t>
            </a:r>
            <a:r>
              <a:rPr lang="en-US" sz="1800" dirty="0"/>
              <a:t> </a:t>
            </a:r>
            <a:r>
              <a:rPr lang="en-US" sz="1800" dirty="0" err="1"/>
              <a:t>valoare</a:t>
            </a:r>
            <a:r>
              <a:rPr lang="en-US" sz="1800" dirty="0"/>
              <a:t> de max. 15% din </a:t>
            </a:r>
            <a:r>
              <a:rPr lang="en-US" sz="1800" dirty="0" err="1"/>
              <a:t>valoarea</a:t>
            </a:r>
            <a:r>
              <a:rPr lang="en-US" sz="1800" dirty="0"/>
              <a:t> </a:t>
            </a:r>
            <a:r>
              <a:rPr lang="en-US" sz="1800" dirty="0" err="1"/>
              <a:t>finanţării</a:t>
            </a:r>
            <a:r>
              <a:rPr lang="en-US" sz="1800" dirty="0"/>
              <a:t> de la </a:t>
            </a:r>
            <a:r>
              <a:rPr lang="en-US" sz="1800" dirty="0" err="1"/>
              <a:t>bugetul</a:t>
            </a:r>
            <a:r>
              <a:rPr lang="en-US" sz="1800" dirty="0"/>
              <a:t> de stat </a:t>
            </a:r>
            <a:r>
              <a:rPr lang="ro-RO" sz="1800" dirty="0" smtClean="0"/>
              <a:t>    </a:t>
            </a:r>
            <a:r>
              <a:rPr lang="en-US" sz="1800" dirty="0" smtClean="0"/>
              <a:t>(</a:t>
            </a:r>
            <a:r>
              <a:rPr lang="en-US" sz="1800" dirty="0" err="1"/>
              <a:t>cheltuieli</a:t>
            </a:r>
            <a:r>
              <a:rPr lang="en-US" sz="1800" dirty="0"/>
              <a:t> de </a:t>
            </a:r>
            <a:r>
              <a:rPr lang="en-US" sz="1800" dirty="0" err="1"/>
              <a:t>subcontractare</a:t>
            </a:r>
            <a:r>
              <a:rPr lang="en-US" sz="1800" dirty="0"/>
              <a:t>). </a:t>
            </a:r>
            <a:endParaRPr lang="ro-RO" sz="1800" dirty="0" smtClean="0"/>
          </a:p>
          <a:p>
            <a:pPr marL="285750" indent="-285750" algn="just">
              <a:buFont typeface="Wingdings" panose="05000000000000000000" pitchFamily="2" charset="2"/>
              <a:buChar char="q"/>
            </a:pPr>
            <a:r>
              <a:rPr lang="en-US" sz="1800" b="1" dirty="0" err="1" smtClean="0"/>
              <a:t>Cheltuieli</a:t>
            </a:r>
            <a:r>
              <a:rPr lang="en-US" sz="1800" b="1" dirty="0" smtClean="0"/>
              <a:t> </a:t>
            </a:r>
            <a:r>
              <a:rPr lang="en-US" sz="1800" b="1" dirty="0"/>
              <a:t>de </a:t>
            </a:r>
            <a:r>
              <a:rPr lang="en-US" sz="1800" b="1" dirty="0" err="1"/>
              <a:t>deplasare</a:t>
            </a:r>
            <a:r>
              <a:rPr lang="en-US" sz="1800" dirty="0"/>
              <a:t> </a:t>
            </a:r>
            <a:r>
              <a:rPr lang="en-US" sz="1800" dirty="0" err="1"/>
              <a:t>aferente</a:t>
            </a:r>
            <a:r>
              <a:rPr lang="en-US" sz="1800" dirty="0"/>
              <a:t> </a:t>
            </a:r>
            <a:r>
              <a:rPr lang="en-US" sz="1800" dirty="0" err="1"/>
              <a:t>deplasărilor</a:t>
            </a:r>
            <a:r>
              <a:rPr lang="en-US" sz="1800" dirty="0"/>
              <a:t> </a:t>
            </a:r>
            <a:r>
              <a:rPr lang="en-US" sz="1800" dirty="0" err="1"/>
              <a:t>în</a:t>
            </a:r>
            <a:r>
              <a:rPr lang="en-US" sz="1800" dirty="0"/>
              <a:t> </a:t>
            </a:r>
            <a:r>
              <a:rPr lang="en-US" sz="1800" dirty="0" err="1"/>
              <a:t>ţară</a:t>
            </a:r>
            <a:r>
              <a:rPr lang="en-US" sz="1800" dirty="0"/>
              <a:t> </a:t>
            </a:r>
            <a:r>
              <a:rPr lang="en-US" sz="1800" dirty="0" err="1"/>
              <a:t>sau</a:t>
            </a:r>
            <a:r>
              <a:rPr lang="en-US" sz="1800" dirty="0"/>
              <a:t> </a:t>
            </a:r>
            <a:r>
              <a:rPr lang="en-US" sz="1800" dirty="0" err="1"/>
              <a:t>în</a:t>
            </a:r>
            <a:r>
              <a:rPr lang="en-US" sz="1800" dirty="0"/>
              <a:t> </a:t>
            </a:r>
            <a:r>
              <a:rPr lang="en-US" sz="1800" dirty="0" err="1"/>
              <a:t>străinătate</a:t>
            </a:r>
            <a:r>
              <a:rPr lang="en-US" sz="1800" dirty="0"/>
              <a:t> ale </a:t>
            </a:r>
            <a:r>
              <a:rPr lang="ro-RO" sz="1800" dirty="0" smtClean="0"/>
              <a:t>     </a:t>
            </a:r>
            <a:r>
              <a:rPr lang="en-US" sz="1800" dirty="0" err="1" smtClean="0"/>
              <a:t>membrilor</a:t>
            </a:r>
            <a:r>
              <a:rPr lang="en-US" sz="1800" dirty="0" smtClean="0"/>
              <a:t> </a:t>
            </a:r>
            <a:r>
              <a:rPr lang="en-US" sz="1800" dirty="0" err="1"/>
              <a:t>echipelor</a:t>
            </a:r>
            <a:r>
              <a:rPr lang="en-US" sz="1800" dirty="0"/>
              <a:t> de cercetare. </a:t>
            </a:r>
            <a:r>
              <a:rPr lang="en-US" sz="1800" dirty="0" err="1"/>
              <a:t>Pentru</a:t>
            </a:r>
            <a:r>
              <a:rPr lang="en-US" sz="1800" dirty="0"/>
              <a:t> </a:t>
            </a:r>
            <a:r>
              <a:rPr lang="en-US" sz="1800" dirty="0" err="1"/>
              <a:t>întreprinderi</a:t>
            </a:r>
            <a:r>
              <a:rPr lang="en-US" sz="1800" dirty="0"/>
              <a:t> </a:t>
            </a:r>
            <a:r>
              <a:rPr lang="en-US" sz="1800" dirty="0" err="1"/>
              <a:t>cheltuielile</a:t>
            </a:r>
            <a:r>
              <a:rPr lang="en-US" sz="1800" dirty="0"/>
              <a:t> de </a:t>
            </a:r>
            <a:r>
              <a:rPr lang="en-US" sz="1800" dirty="0" err="1"/>
              <a:t>deplasare</a:t>
            </a:r>
            <a:r>
              <a:rPr lang="en-US" sz="1800" dirty="0"/>
              <a:t> pot fi </a:t>
            </a:r>
            <a:r>
              <a:rPr lang="en-US" sz="1800" dirty="0" err="1"/>
              <a:t>decontate</a:t>
            </a:r>
            <a:r>
              <a:rPr lang="en-US" sz="1800" dirty="0"/>
              <a:t> </a:t>
            </a:r>
            <a:r>
              <a:rPr lang="en-US" sz="1800" dirty="0" err="1"/>
              <a:t>numai</a:t>
            </a:r>
            <a:r>
              <a:rPr lang="en-US" sz="1800" dirty="0"/>
              <a:t> din </a:t>
            </a:r>
            <a:r>
              <a:rPr lang="en-US" sz="1800" dirty="0" err="1"/>
              <a:t>surse</a:t>
            </a:r>
            <a:r>
              <a:rPr lang="en-US" sz="1800" dirty="0"/>
              <a:t> </a:t>
            </a:r>
            <a:r>
              <a:rPr lang="en-US" sz="1800" dirty="0" err="1"/>
              <a:t>proprii</a:t>
            </a:r>
            <a:r>
              <a:rPr lang="en-US" sz="1800" dirty="0"/>
              <a:t>. </a:t>
            </a:r>
          </a:p>
        </p:txBody>
      </p:sp>
    </p:spTree>
    <p:extLst>
      <p:ext uri="{BB962C8B-B14F-4D97-AF65-F5344CB8AC3E}">
        <p14:creationId xmlns:p14="http://schemas.microsoft.com/office/powerpoint/2010/main" val="32617282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Cheltuieli</a:t>
            </a:r>
            <a:r>
              <a:rPr lang="en-US" dirty="0"/>
              <a:t> </a:t>
            </a:r>
            <a:r>
              <a:rPr lang="en-US" dirty="0" err="1"/>
              <a:t>eligibile</a:t>
            </a:r>
            <a:endParaRPr lang="en-US" dirty="0"/>
          </a:p>
        </p:txBody>
      </p:sp>
      <p:sp>
        <p:nvSpPr>
          <p:cNvPr id="3" name="Content Placeholder 2"/>
          <p:cNvSpPr>
            <a:spLocks noGrp="1"/>
          </p:cNvSpPr>
          <p:nvPr>
            <p:ph idx="1"/>
          </p:nvPr>
        </p:nvSpPr>
        <p:spPr>
          <a:xfrm>
            <a:off x="1619672" y="996521"/>
            <a:ext cx="6563072" cy="460648"/>
          </a:xfrm>
        </p:spPr>
        <p:txBody>
          <a:bodyPr/>
          <a:lstStyle/>
          <a:p>
            <a:r>
              <a:rPr lang="en-US" b="1" dirty="0" err="1"/>
              <a:t>Cheltuieli</a:t>
            </a:r>
            <a:r>
              <a:rPr lang="en-US" b="1" dirty="0"/>
              <a:t> </a:t>
            </a:r>
            <a:r>
              <a:rPr lang="ro-RO" b="1" dirty="0" smtClean="0"/>
              <a:t>in</a:t>
            </a:r>
            <a:r>
              <a:rPr lang="en-US" b="1" dirty="0" err="1" smtClean="0"/>
              <a:t>directe</a:t>
            </a:r>
            <a:endParaRPr lang="en-US" b="1" dirty="0"/>
          </a:p>
        </p:txBody>
      </p:sp>
      <p:sp>
        <p:nvSpPr>
          <p:cNvPr id="4" name="Content Placeholder 3"/>
          <p:cNvSpPr>
            <a:spLocks noGrp="1"/>
          </p:cNvSpPr>
          <p:nvPr>
            <p:ph idx="10"/>
          </p:nvPr>
        </p:nvSpPr>
        <p:spPr>
          <a:xfrm>
            <a:off x="0" y="1460369"/>
            <a:ext cx="9036496" cy="4147865"/>
          </a:xfrm>
        </p:spPr>
        <p:txBody>
          <a:bodyPr/>
          <a:lstStyle/>
          <a:p>
            <a:pPr marL="285750" indent="-285750" algn="just">
              <a:buFont typeface="Wingdings" panose="05000000000000000000" pitchFamily="2" charset="2"/>
              <a:buChar char="q"/>
            </a:pPr>
            <a:r>
              <a:rPr lang="en-US" sz="1800" b="1" dirty="0" err="1"/>
              <a:t>Cheltuielile</a:t>
            </a:r>
            <a:r>
              <a:rPr lang="en-US" sz="1800" b="1" dirty="0"/>
              <a:t> de </a:t>
            </a:r>
            <a:r>
              <a:rPr lang="en-US" sz="1800" b="1" dirty="0" err="1"/>
              <a:t>regie</a:t>
            </a:r>
            <a:r>
              <a:rPr lang="en-US" sz="1800" b="1" dirty="0"/>
              <a:t> (</a:t>
            </a:r>
            <a:r>
              <a:rPr lang="en-US" sz="1800" b="1" dirty="0" err="1"/>
              <a:t>indirecte</a:t>
            </a:r>
            <a:r>
              <a:rPr lang="en-US" sz="1800" b="1" dirty="0"/>
              <a:t>) </a:t>
            </a:r>
            <a:r>
              <a:rPr lang="en-US" sz="1800" dirty="0"/>
              <a:t>se </a:t>
            </a:r>
            <a:r>
              <a:rPr lang="en-US" sz="1800" dirty="0" err="1"/>
              <a:t>calculează</a:t>
            </a:r>
            <a:r>
              <a:rPr lang="en-US" sz="1800" dirty="0"/>
              <a:t> ca </a:t>
            </a:r>
            <a:r>
              <a:rPr lang="en-US" sz="1800" dirty="0" err="1"/>
              <a:t>procent</a:t>
            </a:r>
            <a:r>
              <a:rPr lang="en-US" sz="1800" dirty="0"/>
              <a:t> de max. 25% din </a:t>
            </a:r>
            <a:r>
              <a:rPr lang="ro-RO" sz="1800" dirty="0" smtClean="0"/>
              <a:t>     </a:t>
            </a:r>
            <a:r>
              <a:rPr lang="en-US" sz="1800" dirty="0" err="1" smtClean="0"/>
              <a:t>cheltuielile</a:t>
            </a:r>
            <a:r>
              <a:rPr lang="en-US" sz="1800" dirty="0" smtClean="0"/>
              <a:t> </a:t>
            </a:r>
            <a:r>
              <a:rPr lang="en-US" sz="1800" dirty="0" err="1"/>
              <a:t>directe</a:t>
            </a:r>
            <a:r>
              <a:rPr lang="en-US" sz="1800" dirty="0"/>
              <a:t>, din care se </a:t>
            </a:r>
            <a:r>
              <a:rPr lang="en-US" sz="1800" dirty="0" err="1"/>
              <a:t>scad</a:t>
            </a:r>
            <a:r>
              <a:rPr lang="en-US" sz="1800" dirty="0"/>
              <a:t> </a:t>
            </a:r>
            <a:r>
              <a:rPr lang="en-US" sz="1800" dirty="0" err="1"/>
              <a:t>cheltuielile</a:t>
            </a:r>
            <a:r>
              <a:rPr lang="en-US" sz="1800" dirty="0"/>
              <a:t> de </a:t>
            </a:r>
            <a:r>
              <a:rPr lang="en-US" sz="1800" dirty="0" err="1"/>
              <a:t>subcontractare</a:t>
            </a:r>
            <a:r>
              <a:rPr lang="en-US" sz="1800" dirty="0"/>
              <a:t> </a:t>
            </a:r>
            <a:r>
              <a:rPr lang="en-US" sz="1800" dirty="0" err="1"/>
              <a:t>și</a:t>
            </a:r>
            <a:r>
              <a:rPr lang="en-US" sz="1800" dirty="0"/>
              <a:t> </a:t>
            </a:r>
            <a:r>
              <a:rPr lang="en-US" sz="1800" dirty="0" err="1"/>
              <a:t>cheltuielile</a:t>
            </a:r>
            <a:r>
              <a:rPr lang="en-US" sz="1800" dirty="0"/>
              <a:t> cu </a:t>
            </a:r>
            <a:r>
              <a:rPr lang="en-US" sz="1800" dirty="0" err="1"/>
              <a:t>achiziționarea</a:t>
            </a:r>
            <a:r>
              <a:rPr lang="en-US" sz="1800" dirty="0"/>
              <a:t> </a:t>
            </a:r>
            <a:r>
              <a:rPr lang="en-US" sz="1800" dirty="0" err="1"/>
              <a:t>echipamentelor</a:t>
            </a:r>
            <a:r>
              <a:rPr lang="en-US" sz="1800" dirty="0"/>
              <a:t>. </a:t>
            </a:r>
            <a:endParaRPr lang="ro-RO" sz="1800" dirty="0" smtClean="0"/>
          </a:p>
          <a:p>
            <a:pPr marL="285750" indent="-285750" algn="just">
              <a:buFont typeface="Wingdings" panose="05000000000000000000" pitchFamily="2" charset="2"/>
              <a:buChar char="q"/>
            </a:pPr>
            <a:endParaRPr lang="ro-RO" sz="1800" b="1" dirty="0"/>
          </a:p>
          <a:p>
            <a:pPr algn="just"/>
            <a:r>
              <a:rPr lang="en-US" sz="1800" dirty="0" err="1" smtClean="0"/>
              <a:t>Pe</a:t>
            </a:r>
            <a:r>
              <a:rPr lang="en-US" sz="1800" dirty="0" smtClean="0"/>
              <a:t> </a:t>
            </a:r>
            <a:r>
              <a:rPr lang="en-US" sz="1800" dirty="0" err="1"/>
              <a:t>parcursul</a:t>
            </a:r>
            <a:r>
              <a:rPr lang="en-US" sz="1800" dirty="0"/>
              <a:t> </a:t>
            </a:r>
            <a:r>
              <a:rPr lang="en-US" sz="1800" dirty="0" err="1"/>
              <a:t>proiectului</a:t>
            </a:r>
            <a:r>
              <a:rPr lang="en-US" sz="1800" dirty="0"/>
              <a:t> se pot face </a:t>
            </a:r>
            <a:r>
              <a:rPr lang="en-US" sz="1800" dirty="0" err="1"/>
              <a:t>realocări</a:t>
            </a:r>
            <a:r>
              <a:rPr lang="en-US" sz="1800" dirty="0"/>
              <a:t> </a:t>
            </a:r>
            <a:r>
              <a:rPr lang="en-US" sz="1800" dirty="0" err="1"/>
              <a:t>între</a:t>
            </a:r>
            <a:r>
              <a:rPr lang="en-US" sz="1800" dirty="0"/>
              <a:t> </a:t>
            </a:r>
            <a:r>
              <a:rPr lang="en-US" sz="1800" dirty="0" err="1"/>
              <a:t>categoriile</a:t>
            </a:r>
            <a:r>
              <a:rPr lang="en-US" sz="1800" dirty="0"/>
              <a:t> de </a:t>
            </a:r>
            <a:r>
              <a:rPr lang="en-US" sz="1800" dirty="0" err="1"/>
              <a:t>buget</a:t>
            </a:r>
            <a:r>
              <a:rPr lang="en-US" sz="1800" dirty="0"/>
              <a:t>: </a:t>
            </a:r>
            <a:r>
              <a:rPr lang="en-US" sz="1800" dirty="0" err="1"/>
              <a:t>cheltuieli</a:t>
            </a:r>
            <a:r>
              <a:rPr lang="en-US" sz="1800" dirty="0"/>
              <a:t> cu </a:t>
            </a:r>
            <a:r>
              <a:rPr lang="en-US" sz="1800" dirty="0" err="1"/>
              <a:t>personalul</a:t>
            </a:r>
            <a:r>
              <a:rPr lang="en-US" sz="1800" dirty="0"/>
              <a:t>, </a:t>
            </a:r>
            <a:r>
              <a:rPr lang="en-US" sz="1800" dirty="0" err="1"/>
              <a:t>cheltuieli</a:t>
            </a:r>
            <a:r>
              <a:rPr lang="en-US" sz="1800" dirty="0"/>
              <a:t> de </a:t>
            </a:r>
            <a:r>
              <a:rPr lang="en-US" sz="1800" dirty="0" err="1"/>
              <a:t>logistică</a:t>
            </a:r>
            <a:r>
              <a:rPr lang="en-US" sz="1800" dirty="0"/>
              <a:t> </a:t>
            </a:r>
            <a:r>
              <a:rPr lang="en-US" sz="1800" dirty="0" err="1"/>
              <a:t>şi</a:t>
            </a:r>
            <a:r>
              <a:rPr lang="en-US" sz="1800" dirty="0"/>
              <a:t> </a:t>
            </a:r>
            <a:r>
              <a:rPr lang="en-US" sz="1800" dirty="0" err="1"/>
              <a:t>cheltuieli</a:t>
            </a:r>
            <a:r>
              <a:rPr lang="en-US" sz="1800" dirty="0"/>
              <a:t> de </a:t>
            </a:r>
            <a:r>
              <a:rPr lang="en-US" sz="1800" dirty="0" err="1"/>
              <a:t>deplasare</a:t>
            </a:r>
            <a:r>
              <a:rPr lang="en-US" sz="1800" dirty="0"/>
              <a:t>, </a:t>
            </a:r>
            <a:r>
              <a:rPr lang="en-US" sz="1800" dirty="0" err="1"/>
              <a:t>în</a:t>
            </a:r>
            <a:r>
              <a:rPr lang="en-US" sz="1800" dirty="0"/>
              <a:t> </a:t>
            </a:r>
            <a:r>
              <a:rPr lang="en-US" sz="1800" dirty="0" err="1"/>
              <a:t>limita</a:t>
            </a:r>
            <a:r>
              <a:rPr lang="en-US" sz="1800" dirty="0"/>
              <a:t> a 15% din </a:t>
            </a:r>
            <a:r>
              <a:rPr lang="en-US" sz="1800" dirty="0" err="1"/>
              <a:t>valoarea</a:t>
            </a:r>
            <a:r>
              <a:rPr lang="en-US" sz="1800" dirty="0"/>
              <a:t> </a:t>
            </a:r>
            <a:r>
              <a:rPr lang="en-US" sz="1800" dirty="0" err="1"/>
              <a:t>totală</a:t>
            </a:r>
            <a:r>
              <a:rPr lang="en-US" sz="1800" dirty="0"/>
              <a:t> de la </a:t>
            </a:r>
            <a:r>
              <a:rPr lang="en-US" sz="1800" dirty="0" err="1"/>
              <a:t>bugetul</a:t>
            </a:r>
            <a:r>
              <a:rPr lang="en-US" sz="1800" dirty="0"/>
              <a:t> de stat al </a:t>
            </a:r>
            <a:r>
              <a:rPr lang="en-US" sz="1800" dirty="0" err="1"/>
              <a:t>proiectului</a:t>
            </a:r>
            <a:r>
              <a:rPr lang="en-US" sz="1800" dirty="0"/>
              <a:t>, cu </a:t>
            </a:r>
            <a:r>
              <a:rPr lang="en-US" sz="1800" dirty="0" err="1"/>
              <a:t>notificare</a:t>
            </a:r>
            <a:r>
              <a:rPr lang="en-US" sz="1800" dirty="0"/>
              <a:t> la </a:t>
            </a:r>
            <a:r>
              <a:rPr lang="en-US" sz="1800" dirty="0" err="1"/>
              <a:t>etapa</a:t>
            </a:r>
            <a:r>
              <a:rPr lang="en-US" sz="1800" dirty="0"/>
              <a:t> de </a:t>
            </a:r>
            <a:r>
              <a:rPr lang="ro-RO" sz="1800" dirty="0" smtClean="0"/>
              <a:t>       </a:t>
            </a:r>
            <a:r>
              <a:rPr lang="en-US" sz="1800" dirty="0" err="1" smtClean="0"/>
              <a:t>raportare</a:t>
            </a:r>
            <a:r>
              <a:rPr lang="en-US" sz="1800" dirty="0" smtClean="0"/>
              <a:t> </a:t>
            </a:r>
            <a:r>
              <a:rPr lang="en-US" sz="1800" dirty="0" err="1"/>
              <a:t>şi</a:t>
            </a:r>
            <a:r>
              <a:rPr lang="en-US" sz="1800" dirty="0"/>
              <a:t> cu </a:t>
            </a:r>
            <a:r>
              <a:rPr lang="en-US" sz="1800" dirty="0" err="1"/>
              <a:t>respectarea</a:t>
            </a:r>
            <a:r>
              <a:rPr lang="en-US" sz="1800" dirty="0"/>
              <a:t> </a:t>
            </a:r>
            <a:r>
              <a:rPr lang="en-US" sz="1800" dirty="0" err="1"/>
              <a:t>prevederilor</a:t>
            </a:r>
            <a:r>
              <a:rPr lang="en-US" sz="1800" dirty="0"/>
              <a:t> </a:t>
            </a:r>
            <a:r>
              <a:rPr lang="en-US" sz="1800" dirty="0" err="1"/>
              <a:t>contractului</a:t>
            </a:r>
            <a:r>
              <a:rPr lang="en-US" sz="1800" dirty="0"/>
              <a:t> de </a:t>
            </a:r>
            <a:r>
              <a:rPr lang="en-US" sz="1800" dirty="0" err="1"/>
              <a:t>finanţare</a:t>
            </a:r>
            <a:r>
              <a:rPr lang="en-US" sz="1800" dirty="0"/>
              <a:t> </a:t>
            </a:r>
            <a:r>
              <a:rPr lang="en-US" sz="1800" dirty="0" err="1"/>
              <a:t>încheiat</a:t>
            </a:r>
            <a:r>
              <a:rPr lang="en-US" sz="1800" dirty="0"/>
              <a:t> cu </a:t>
            </a:r>
            <a:r>
              <a:rPr lang="ro-RO" sz="1800" dirty="0" smtClean="0"/>
              <a:t>     </a:t>
            </a:r>
            <a:r>
              <a:rPr lang="en-US" sz="1800" dirty="0" err="1" smtClean="0"/>
              <a:t>Autoritatea</a:t>
            </a:r>
            <a:r>
              <a:rPr lang="en-US" sz="1800" dirty="0" smtClean="0"/>
              <a:t> </a:t>
            </a:r>
            <a:r>
              <a:rPr lang="en-US" sz="1800" dirty="0" err="1"/>
              <a:t>Contractantă</a:t>
            </a:r>
            <a:r>
              <a:rPr lang="en-US" sz="1800" dirty="0"/>
              <a:t> (nu </a:t>
            </a:r>
            <a:r>
              <a:rPr lang="en-US" sz="1800" dirty="0" err="1"/>
              <a:t>implică</a:t>
            </a:r>
            <a:r>
              <a:rPr lang="en-US" sz="1800" dirty="0"/>
              <a:t> </a:t>
            </a:r>
            <a:r>
              <a:rPr lang="en-US" sz="1800" dirty="0" err="1"/>
              <a:t>încheierea</a:t>
            </a:r>
            <a:r>
              <a:rPr lang="en-US" sz="1800" dirty="0"/>
              <a:t> </a:t>
            </a:r>
            <a:r>
              <a:rPr lang="en-US" sz="1800" dirty="0" err="1"/>
              <a:t>unui</a:t>
            </a:r>
            <a:r>
              <a:rPr lang="en-US" sz="1800" dirty="0"/>
              <a:t> act </a:t>
            </a:r>
            <a:r>
              <a:rPr lang="en-US" sz="1800" dirty="0" err="1"/>
              <a:t>adiţional</a:t>
            </a:r>
            <a:r>
              <a:rPr lang="en-US" sz="1800" dirty="0"/>
              <a:t> la </a:t>
            </a:r>
            <a:r>
              <a:rPr lang="en-US" sz="1800" dirty="0" err="1"/>
              <a:t>contractul</a:t>
            </a:r>
            <a:r>
              <a:rPr lang="en-US" sz="1800" dirty="0"/>
              <a:t> de </a:t>
            </a:r>
            <a:r>
              <a:rPr lang="en-US" sz="1800" dirty="0" err="1" smtClean="0"/>
              <a:t>finanţare</a:t>
            </a:r>
            <a:r>
              <a:rPr lang="en-US" sz="1800" dirty="0" smtClean="0"/>
              <a:t>)</a:t>
            </a:r>
            <a:endParaRPr lang="ro-RO" sz="1800" dirty="0" smtClean="0"/>
          </a:p>
          <a:p>
            <a:pPr algn="just"/>
            <a:endParaRPr lang="ro-RO" sz="1800" dirty="0"/>
          </a:p>
          <a:p>
            <a:pPr algn="just"/>
            <a:endParaRPr lang="ro-RO" sz="1800" dirty="0" smtClean="0"/>
          </a:p>
          <a:p>
            <a:pPr algn="just"/>
            <a:r>
              <a:rPr lang="en-US" sz="1800" dirty="0" err="1" smtClean="0"/>
              <a:t>Pe</a:t>
            </a:r>
            <a:r>
              <a:rPr lang="en-US" sz="1800" dirty="0" smtClean="0"/>
              <a:t> </a:t>
            </a:r>
            <a:r>
              <a:rPr lang="en-US" sz="1800" dirty="0" err="1"/>
              <a:t>parcursul</a:t>
            </a:r>
            <a:r>
              <a:rPr lang="en-US" sz="1800" dirty="0"/>
              <a:t> </a:t>
            </a:r>
            <a:r>
              <a:rPr lang="en-US" sz="1800" dirty="0" err="1"/>
              <a:t>derulării</a:t>
            </a:r>
            <a:r>
              <a:rPr lang="en-US" sz="1800" dirty="0"/>
              <a:t> </a:t>
            </a:r>
            <a:r>
              <a:rPr lang="en-US" sz="1800" dirty="0" err="1"/>
              <a:t>proiectului</a:t>
            </a:r>
            <a:r>
              <a:rPr lang="en-US" sz="1800" dirty="0"/>
              <a:t>, </a:t>
            </a:r>
            <a:r>
              <a:rPr lang="en-US" sz="1800" dirty="0" err="1"/>
              <a:t>instituţiile</a:t>
            </a:r>
            <a:r>
              <a:rPr lang="en-US" sz="1800" dirty="0"/>
              <a:t> </a:t>
            </a:r>
            <a:r>
              <a:rPr lang="en-US" sz="1800" dirty="0" err="1"/>
              <a:t>participante</a:t>
            </a:r>
            <a:r>
              <a:rPr lang="en-US" sz="1800" dirty="0"/>
              <a:t> </a:t>
            </a:r>
            <a:r>
              <a:rPr lang="en-US" sz="1800" dirty="0" err="1"/>
              <a:t>în</a:t>
            </a:r>
            <a:r>
              <a:rPr lang="en-US" sz="1800" dirty="0"/>
              <a:t> </a:t>
            </a:r>
            <a:r>
              <a:rPr lang="en-US" sz="1800" dirty="0" err="1"/>
              <a:t>proiect</a:t>
            </a:r>
            <a:r>
              <a:rPr lang="en-US" sz="1800" dirty="0"/>
              <a:t> nu pot </a:t>
            </a:r>
            <a:r>
              <a:rPr lang="en-US" sz="1800" dirty="0" err="1"/>
              <a:t>efectua</a:t>
            </a:r>
            <a:r>
              <a:rPr lang="en-US" sz="1800" dirty="0"/>
              <a:t> </a:t>
            </a:r>
            <a:r>
              <a:rPr lang="en-US" sz="1800" dirty="0" err="1"/>
              <a:t>achiziţii</a:t>
            </a:r>
            <a:r>
              <a:rPr lang="en-US" sz="1800" dirty="0"/>
              <a:t> de </a:t>
            </a:r>
            <a:r>
              <a:rPr lang="en-US" sz="1800" dirty="0" err="1"/>
              <a:t>niciun</a:t>
            </a:r>
            <a:r>
              <a:rPr lang="en-US" sz="1800" dirty="0"/>
              <a:t> </a:t>
            </a:r>
            <a:r>
              <a:rPr lang="en-US" sz="1800" dirty="0" err="1"/>
              <a:t>fel</a:t>
            </a:r>
            <a:r>
              <a:rPr lang="en-US" sz="1800" dirty="0"/>
              <a:t> de la </a:t>
            </a:r>
            <a:r>
              <a:rPr lang="en-US" sz="1800" dirty="0" err="1"/>
              <a:t>instituţiile</a:t>
            </a:r>
            <a:r>
              <a:rPr lang="en-US" sz="1800" dirty="0"/>
              <a:t> </a:t>
            </a:r>
            <a:r>
              <a:rPr lang="en-US" sz="1800" dirty="0" err="1"/>
              <a:t>partenere</a:t>
            </a:r>
            <a:r>
              <a:rPr lang="en-US" sz="1800" dirty="0"/>
              <a:t> </a:t>
            </a:r>
            <a:r>
              <a:rPr lang="en-US" sz="1800" dirty="0" err="1"/>
              <a:t>în</a:t>
            </a:r>
            <a:r>
              <a:rPr lang="en-US" sz="1800" dirty="0"/>
              <a:t> </a:t>
            </a:r>
            <a:r>
              <a:rPr lang="en-US" sz="1800" dirty="0" err="1"/>
              <a:t>proiect</a:t>
            </a:r>
            <a:r>
              <a:rPr lang="en-US" sz="1800" dirty="0"/>
              <a:t>. </a:t>
            </a:r>
          </a:p>
          <a:p>
            <a:pPr algn="just"/>
            <a:endParaRPr lang="ro-RO" sz="1800" dirty="0" smtClean="0"/>
          </a:p>
        </p:txBody>
      </p:sp>
    </p:spTree>
    <p:extLst>
      <p:ext uri="{BB962C8B-B14F-4D97-AF65-F5344CB8AC3E}">
        <p14:creationId xmlns:p14="http://schemas.microsoft.com/office/powerpoint/2010/main" val="31404299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Declarații</a:t>
            </a:r>
            <a:endParaRPr lang="en-US" dirty="0"/>
          </a:p>
        </p:txBody>
      </p:sp>
      <p:sp>
        <p:nvSpPr>
          <p:cNvPr id="4" name="Content Placeholder 3"/>
          <p:cNvSpPr>
            <a:spLocks noGrp="1"/>
          </p:cNvSpPr>
          <p:nvPr>
            <p:ph idx="10"/>
          </p:nvPr>
        </p:nvSpPr>
        <p:spPr>
          <a:xfrm>
            <a:off x="0" y="1069514"/>
            <a:ext cx="9144000" cy="4147865"/>
          </a:xfrm>
        </p:spPr>
        <p:txBody>
          <a:bodyPr/>
          <a:lstStyle/>
          <a:p>
            <a:pPr algn="just"/>
            <a:r>
              <a:rPr lang="en-US" sz="1800" dirty="0" err="1">
                <a:solidFill>
                  <a:srgbClr val="FF0000"/>
                </a:solidFill>
              </a:rPr>
              <a:t>Anexa</a:t>
            </a:r>
            <a:r>
              <a:rPr lang="en-US" sz="1800" dirty="0">
                <a:solidFill>
                  <a:srgbClr val="FF0000"/>
                </a:solidFill>
              </a:rPr>
              <a:t> III.1 </a:t>
            </a:r>
            <a:r>
              <a:rPr lang="en-US" sz="1800" dirty="0"/>
              <a:t>- </a:t>
            </a:r>
            <a:r>
              <a:rPr lang="en-US" sz="1800" dirty="0">
                <a:hlinkClick r:id="rId2"/>
              </a:rPr>
              <a:t>Declaraţie privind </a:t>
            </a:r>
            <a:r>
              <a:rPr lang="en-US" sz="1800" dirty="0" err="1">
                <a:hlinkClick r:id="rId2"/>
              </a:rPr>
              <a:t>încadrarea</a:t>
            </a:r>
            <a:r>
              <a:rPr lang="en-US" sz="1800" dirty="0">
                <a:hlinkClick r:id="rId2"/>
              </a:rPr>
              <a:t> </a:t>
            </a:r>
            <a:r>
              <a:rPr lang="en-US" sz="1800" dirty="0" err="1">
                <a:hlinkClick r:id="rId2"/>
              </a:rPr>
              <a:t>întreprinderii</a:t>
            </a:r>
            <a:r>
              <a:rPr lang="en-US" sz="1800" dirty="0">
                <a:hlinkClick r:id="rId2"/>
              </a:rPr>
              <a:t> </a:t>
            </a:r>
            <a:r>
              <a:rPr lang="en-US" sz="1800" dirty="0" err="1">
                <a:hlinkClick r:id="rId2"/>
              </a:rPr>
              <a:t>în</a:t>
            </a:r>
            <a:r>
              <a:rPr lang="en-US" sz="1800" dirty="0">
                <a:hlinkClick r:id="rId2"/>
              </a:rPr>
              <a:t> </a:t>
            </a:r>
            <a:r>
              <a:rPr lang="en-US" sz="1800" dirty="0" err="1">
                <a:hlinkClick r:id="rId2"/>
              </a:rPr>
              <a:t>categoria</a:t>
            </a:r>
            <a:r>
              <a:rPr lang="en-US" sz="1800" dirty="0">
                <a:hlinkClick r:id="rId2"/>
              </a:rPr>
              <a:t> </a:t>
            </a:r>
            <a:r>
              <a:rPr lang="en-US" sz="1800" dirty="0" err="1">
                <a:hlinkClick r:id="rId2"/>
              </a:rPr>
              <a:t>întreprinderilor</a:t>
            </a:r>
            <a:r>
              <a:rPr lang="en-US" sz="1800" dirty="0">
                <a:hlinkClick r:id="rId2"/>
              </a:rPr>
              <a:t> </a:t>
            </a:r>
            <a:r>
              <a:rPr lang="en-US" sz="1800" dirty="0" err="1">
                <a:hlinkClick r:id="rId2"/>
              </a:rPr>
              <a:t>mici</a:t>
            </a:r>
            <a:r>
              <a:rPr lang="en-US" sz="1800" dirty="0">
                <a:hlinkClick r:id="rId2"/>
              </a:rPr>
              <a:t>, </a:t>
            </a:r>
            <a:r>
              <a:rPr lang="en-US" sz="1800" dirty="0" err="1">
                <a:hlinkClick r:id="rId2"/>
              </a:rPr>
              <a:t>mijlocii</a:t>
            </a:r>
            <a:r>
              <a:rPr lang="en-US" sz="1800" dirty="0">
                <a:hlinkClick r:id="rId2"/>
              </a:rPr>
              <a:t> </a:t>
            </a:r>
            <a:r>
              <a:rPr lang="en-US" sz="1800" dirty="0" err="1">
                <a:hlinkClick r:id="rId2"/>
              </a:rPr>
              <a:t>şi</a:t>
            </a:r>
            <a:r>
              <a:rPr lang="en-US" sz="1800" dirty="0">
                <a:hlinkClick r:id="rId2"/>
              </a:rPr>
              <a:t> </a:t>
            </a:r>
            <a:r>
              <a:rPr lang="en-US" sz="1800" dirty="0" err="1">
                <a:hlinkClick r:id="rId2"/>
              </a:rPr>
              <a:t>mari</a:t>
            </a:r>
            <a:endParaRPr lang="en-US" sz="1800" dirty="0"/>
          </a:p>
          <a:p>
            <a:pPr algn="just"/>
            <a:r>
              <a:rPr lang="en-US" sz="1800" dirty="0" err="1">
                <a:solidFill>
                  <a:srgbClr val="FF0000"/>
                </a:solidFill>
              </a:rPr>
              <a:t>Anexa</a:t>
            </a:r>
            <a:r>
              <a:rPr lang="en-US" sz="1800" dirty="0">
                <a:solidFill>
                  <a:srgbClr val="FF0000"/>
                </a:solidFill>
              </a:rPr>
              <a:t> III.2 </a:t>
            </a:r>
            <a:r>
              <a:rPr lang="en-US" sz="1800" dirty="0"/>
              <a:t>- </a:t>
            </a:r>
            <a:r>
              <a:rPr lang="en-US" sz="1800" dirty="0">
                <a:hlinkClick r:id="rId3"/>
              </a:rPr>
              <a:t>Declaraţie </a:t>
            </a:r>
            <a:r>
              <a:rPr lang="en-US" sz="1800" dirty="0" err="1">
                <a:hlinkClick r:id="rId3"/>
              </a:rPr>
              <a:t>pe</a:t>
            </a:r>
            <a:r>
              <a:rPr lang="en-US" sz="1800" dirty="0">
                <a:hlinkClick r:id="rId3"/>
              </a:rPr>
              <a:t> </a:t>
            </a:r>
            <a:r>
              <a:rPr lang="en-US" sz="1800" dirty="0" err="1">
                <a:hlinkClick r:id="rId3"/>
              </a:rPr>
              <a:t>propria</a:t>
            </a:r>
            <a:r>
              <a:rPr lang="en-US" sz="1800" dirty="0">
                <a:hlinkClick r:id="rId3"/>
              </a:rPr>
              <a:t> </a:t>
            </a:r>
            <a:r>
              <a:rPr lang="en-US" sz="1800" dirty="0" err="1">
                <a:hlinkClick r:id="rId3"/>
              </a:rPr>
              <a:t>răspundere</a:t>
            </a:r>
            <a:r>
              <a:rPr lang="en-US" sz="1800" dirty="0">
                <a:hlinkClick r:id="rId3"/>
              </a:rPr>
              <a:t> privind </a:t>
            </a:r>
            <a:r>
              <a:rPr lang="en-US" sz="1800" dirty="0" err="1">
                <a:hlinkClick r:id="rId3"/>
              </a:rPr>
              <a:t>eligibilitatea</a:t>
            </a:r>
            <a:r>
              <a:rPr lang="en-US" sz="1800" dirty="0">
                <a:hlinkClick r:id="rId3"/>
              </a:rPr>
              <a:t> </a:t>
            </a:r>
            <a:r>
              <a:rPr lang="en-US" sz="1800" dirty="0" err="1">
                <a:hlinkClick r:id="rId3"/>
              </a:rPr>
              <a:t>întreprinderii</a:t>
            </a:r>
            <a:r>
              <a:rPr lang="en-US" sz="1800" dirty="0"/>
              <a:t> </a:t>
            </a:r>
          </a:p>
          <a:p>
            <a:pPr algn="just"/>
            <a:r>
              <a:rPr lang="en-US" sz="1800" dirty="0" err="1">
                <a:solidFill>
                  <a:srgbClr val="FF0000"/>
                </a:solidFill>
              </a:rPr>
              <a:t>Anexa</a:t>
            </a:r>
            <a:r>
              <a:rPr lang="en-US" sz="1800" dirty="0">
                <a:solidFill>
                  <a:srgbClr val="FF0000"/>
                </a:solidFill>
              </a:rPr>
              <a:t> III.3A </a:t>
            </a:r>
            <a:r>
              <a:rPr lang="en-US" sz="1800" dirty="0"/>
              <a:t>- </a:t>
            </a:r>
            <a:r>
              <a:rPr lang="en-US" sz="1800" dirty="0">
                <a:hlinkClick r:id="rId4"/>
              </a:rPr>
              <a:t>Declaraţie </a:t>
            </a:r>
            <a:r>
              <a:rPr lang="en-US" sz="1800" dirty="0" err="1">
                <a:hlinkClick r:id="rId4"/>
              </a:rPr>
              <a:t>în</a:t>
            </a:r>
            <a:r>
              <a:rPr lang="en-US" sz="1800" dirty="0">
                <a:hlinkClick r:id="rId4"/>
              </a:rPr>
              <a:t> </a:t>
            </a:r>
            <a:r>
              <a:rPr lang="en-US" sz="1800" dirty="0" err="1">
                <a:hlinkClick r:id="rId4"/>
              </a:rPr>
              <a:t>vederea</a:t>
            </a:r>
            <a:r>
              <a:rPr lang="en-US" sz="1800" dirty="0">
                <a:hlinkClick r:id="rId4"/>
              </a:rPr>
              <a:t> </a:t>
            </a:r>
            <a:r>
              <a:rPr lang="en-US" sz="1800" dirty="0" err="1">
                <a:hlinkClick r:id="rId4"/>
              </a:rPr>
              <a:t>certificării</a:t>
            </a:r>
            <a:r>
              <a:rPr lang="en-US" sz="1800" dirty="0">
                <a:hlinkClick r:id="rId4"/>
              </a:rPr>
              <a:t> </a:t>
            </a:r>
            <a:r>
              <a:rPr lang="en-US" sz="1800" dirty="0" err="1">
                <a:hlinkClick r:id="rId4"/>
              </a:rPr>
              <a:t>efectului</a:t>
            </a:r>
            <a:r>
              <a:rPr lang="en-US" sz="1800" dirty="0">
                <a:hlinkClick r:id="rId4"/>
              </a:rPr>
              <a:t> </a:t>
            </a:r>
            <a:r>
              <a:rPr lang="en-US" sz="1800" dirty="0" err="1">
                <a:hlinkClick r:id="rId4"/>
              </a:rPr>
              <a:t>stimulativ</a:t>
            </a:r>
            <a:r>
              <a:rPr lang="en-US" sz="1800" dirty="0">
                <a:hlinkClick r:id="rId4"/>
              </a:rPr>
              <a:t> </a:t>
            </a:r>
            <a:r>
              <a:rPr lang="en-US" sz="1800" dirty="0" err="1">
                <a:hlinkClick r:id="rId4"/>
              </a:rPr>
              <a:t>pentru</a:t>
            </a:r>
            <a:r>
              <a:rPr lang="en-US" sz="1800" dirty="0">
                <a:hlinkClick r:id="rId4"/>
              </a:rPr>
              <a:t> IMM</a:t>
            </a:r>
            <a:r>
              <a:rPr lang="en-US" sz="1800" dirty="0"/>
              <a:t> </a:t>
            </a:r>
          </a:p>
          <a:p>
            <a:pPr algn="just"/>
            <a:r>
              <a:rPr lang="en-US" sz="1800" dirty="0" err="1">
                <a:solidFill>
                  <a:srgbClr val="FF0000"/>
                </a:solidFill>
              </a:rPr>
              <a:t>Anexa</a:t>
            </a:r>
            <a:r>
              <a:rPr lang="en-US" sz="1800" dirty="0">
                <a:solidFill>
                  <a:srgbClr val="FF0000"/>
                </a:solidFill>
              </a:rPr>
              <a:t> III.3B </a:t>
            </a:r>
            <a:r>
              <a:rPr lang="en-US" sz="1800" dirty="0"/>
              <a:t>- </a:t>
            </a:r>
            <a:r>
              <a:rPr lang="en-US" sz="1800" dirty="0">
                <a:hlinkClick r:id="rId5"/>
              </a:rPr>
              <a:t>Declaraţie </a:t>
            </a:r>
            <a:r>
              <a:rPr lang="en-US" sz="1800" dirty="0" err="1">
                <a:hlinkClick r:id="rId5"/>
              </a:rPr>
              <a:t>în</a:t>
            </a:r>
            <a:r>
              <a:rPr lang="en-US" sz="1800" dirty="0">
                <a:hlinkClick r:id="rId5"/>
              </a:rPr>
              <a:t> </a:t>
            </a:r>
            <a:r>
              <a:rPr lang="en-US" sz="1800" dirty="0" err="1">
                <a:hlinkClick r:id="rId5"/>
              </a:rPr>
              <a:t>vederea</a:t>
            </a:r>
            <a:r>
              <a:rPr lang="en-US" sz="1800" dirty="0">
                <a:hlinkClick r:id="rId5"/>
              </a:rPr>
              <a:t> </a:t>
            </a:r>
            <a:r>
              <a:rPr lang="en-US" sz="1800" dirty="0" err="1">
                <a:hlinkClick r:id="rId5"/>
              </a:rPr>
              <a:t>certificării</a:t>
            </a:r>
            <a:r>
              <a:rPr lang="en-US" sz="1800" dirty="0">
                <a:hlinkClick r:id="rId5"/>
              </a:rPr>
              <a:t> </a:t>
            </a:r>
            <a:r>
              <a:rPr lang="en-US" sz="1800" dirty="0" err="1">
                <a:hlinkClick r:id="rId5"/>
              </a:rPr>
              <a:t>efectului</a:t>
            </a:r>
            <a:r>
              <a:rPr lang="en-US" sz="1800" dirty="0">
                <a:hlinkClick r:id="rId5"/>
              </a:rPr>
              <a:t> </a:t>
            </a:r>
            <a:r>
              <a:rPr lang="en-US" sz="1800" dirty="0" err="1">
                <a:hlinkClick r:id="rId5"/>
              </a:rPr>
              <a:t>stimulativ</a:t>
            </a:r>
            <a:r>
              <a:rPr lang="en-US" sz="1800" dirty="0">
                <a:hlinkClick r:id="rId5"/>
              </a:rPr>
              <a:t> </a:t>
            </a:r>
            <a:r>
              <a:rPr lang="en-US" sz="1800" dirty="0" err="1">
                <a:hlinkClick r:id="rId5"/>
              </a:rPr>
              <a:t>pentru</a:t>
            </a:r>
            <a:r>
              <a:rPr lang="en-US" sz="1800" dirty="0">
                <a:hlinkClick r:id="rId5"/>
              </a:rPr>
              <a:t> </a:t>
            </a:r>
            <a:r>
              <a:rPr lang="ro-RO" sz="1800" dirty="0" smtClean="0">
                <a:hlinkClick r:id="rId5"/>
              </a:rPr>
              <a:t>             </a:t>
            </a:r>
            <a:r>
              <a:rPr lang="en-US" sz="1800" dirty="0" err="1" smtClean="0">
                <a:hlinkClick r:id="rId5"/>
              </a:rPr>
              <a:t>întreprinderi</a:t>
            </a:r>
            <a:r>
              <a:rPr lang="en-US" sz="1800" dirty="0" smtClean="0">
                <a:hlinkClick r:id="rId5"/>
              </a:rPr>
              <a:t> </a:t>
            </a:r>
            <a:r>
              <a:rPr lang="en-US" sz="1800" dirty="0" err="1">
                <a:hlinkClick r:id="rId5"/>
              </a:rPr>
              <a:t>mari</a:t>
            </a:r>
            <a:endParaRPr lang="en-US" sz="1800" dirty="0"/>
          </a:p>
          <a:p>
            <a:pPr algn="just"/>
            <a:r>
              <a:rPr lang="en-US" sz="1800" dirty="0" err="1">
                <a:solidFill>
                  <a:srgbClr val="FF0000"/>
                </a:solidFill>
              </a:rPr>
              <a:t>Anexa</a:t>
            </a:r>
            <a:r>
              <a:rPr lang="en-US" sz="1800" dirty="0">
                <a:solidFill>
                  <a:srgbClr val="FF0000"/>
                </a:solidFill>
              </a:rPr>
              <a:t> III.4 </a:t>
            </a:r>
            <a:r>
              <a:rPr lang="en-US" sz="1800" dirty="0"/>
              <a:t>- </a:t>
            </a:r>
            <a:r>
              <a:rPr lang="en-US" sz="1800" dirty="0">
                <a:hlinkClick r:id="rId6"/>
              </a:rPr>
              <a:t>Declaraţie privind </a:t>
            </a:r>
            <a:r>
              <a:rPr lang="en-US" sz="1800" dirty="0" err="1">
                <a:hlinkClick r:id="rId6"/>
              </a:rPr>
              <a:t>validarea</a:t>
            </a:r>
            <a:r>
              <a:rPr lang="en-US" sz="1800" dirty="0">
                <a:hlinkClick r:id="rId6"/>
              </a:rPr>
              <a:t> </a:t>
            </a:r>
            <a:r>
              <a:rPr lang="en-US" sz="1800" dirty="0" err="1">
                <a:hlinkClick r:id="rId6"/>
              </a:rPr>
              <a:t>criteriilor</a:t>
            </a:r>
            <a:r>
              <a:rPr lang="en-US" sz="1800" dirty="0">
                <a:hlinkClick r:id="rId6"/>
              </a:rPr>
              <a:t> de </a:t>
            </a:r>
            <a:r>
              <a:rPr lang="en-US" sz="1800" dirty="0" err="1">
                <a:hlinkClick r:id="rId6"/>
              </a:rPr>
              <a:t>eligibilitate</a:t>
            </a:r>
            <a:r>
              <a:rPr lang="en-US" sz="1800" dirty="0">
                <a:hlinkClick r:id="rId6"/>
              </a:rPr>
              <a:t> </a:t>
            </a:r>
            <a:r>
              <a:rPr lang="en-US" sz="1800" dirty="0" err="1">
                <a:hlinkClick r:id="rId6"/>
              </a:rPr>
              <a:t>pentru</a:t>
            </a:r>
            <a:r>
              <a:rPr lang="en-US" sz="1800" dirty="0">
                <a:hlinkClick r:id="rId6"/>
              </a:rPr>
              <a:t> </a:t>
            </a:r>
            <a:r>
              <a:rPr lang="en-US" sz="1800" dirty="0" err="1">
                <a:hlinkClick r:id="rId6"/>
              </a:rPr>
              <a:t>participarea</a:t>
            </a:r>
            <a:r>
              <a:rPr lang="en-US" sz="1800" dirty="0">
                <a:hlinkClick r:id="rId6"/>
              </a:rPr>
              <a:t> </a:t>
            </a:r>
            <a:r>
              <a:rPr lang="en-US" sz="1800" dirty="0" err="1">
                <a:hlinkClick r:id="rId6"/>
              </a:rPr>
              <a:t>întreprinderii</a:t>
            </a:r>
            <a:r>
              <a:rPr lang="en-US" sz="1800" dirty="0"/>
              <a:t> </a:t>
            </a:r>
          </a:p>
          <a:p>
            <a:pPr algn="just"/>
            <a:r>
              <a:rPr lang="en-US" sz="1800" dirty="0" err="1">
                <a:solidFill>
                  <a:srgbClr val="FF0000"/>
                </a:solidFill>
              </a:rPr>
              <a:t>Anexa</a:t>
            </a:r>
            <a:r>
              <a:rPr lang="en-US" sz="1800" dirty="0">
                <a:solidFill>
                  <a:srgbClr val="FF0000"/>
                </a:solidFill>
              </a:rPr>
              <a:t> III.5 </a:t>
            </a:r>
            <a:r>
              <a:rPr lang="en-US" sz="1800" dirty="0"/>
              <a:t>- </a:t>
            </a:r>
            <a:r>
              <a:rPr lang="en-US" sz="1800" dirty="0">
                <a:hlinkClick r:id="rId7"/>
              </a:rPr>
              <a:t>Declaraţie </a:t>
            </a:r>
            <a:r>
              <a:rPr lang="en-US" sz="1800" dirty="0" err="1">
                <a:hlinkClick r:id="rId7"/>
              </a:rPr>
              <a:t>pentru</a:t>
            </a:r>
            <a:r>
              <a:rPr lang="en-US" sz="1800" dirty="0">
                <a:hlinkClick r:id="rId7"/>
              </a:rPr>
              <a:t> IMM - </a:t>
            </a:r>
            <a:r>
              <a:rPr lang="en-US" sz="1800" dirty="0" err="1">
                <a:hlinkClick r:id="rId7"/>
              </a:rPr>
              <a:t>uri</a:t>
            </a:r>
            <a:r>
              <a:rPr lang="en-US" sz="1800" dirty="0">
                <a:hlinkClick r:id="rId7"/>
              </a:rPr>
              <a:t> privind </a:t>
            </a:r>
            <a:r>
              <a:rPr lang="en-US" sz="1800" dirty="0" err="1">
                <a:hlinkClick r:id="rId7"/>
              </a:rPr>
              <a:t>activităţile</a:t>
            </a:r>
            <a:r>
              <a:rPr lang="en-US" sz="1800" dirty="0">
                <a:hlinkClick r:id="rId7"/>
              </a:rPr>
              <a:t> de </a:t>
            </a:r>
            <a:r>
              <a:rPr lang="en-US" sz="1800" dirty="0" err="1">
                <a:hlinkClick r:id="rId7"/>
              </a:rPr>
              <a:t>inovare</a:t>
            </a:r>
            <a:r>
              <a:rPr lang="en-US" sz="1800" dirty="0">
                <a:hlinkClick r:id="rId7"/>
              </a:rPr>
              <a:t> – </a:t>
            </a:r>
            <a:r>
              <a:rPr lang="en-US" sz="1800" dirty="0" err="1">
                <a:hlinkClick r:id="rId7"/>
              </a:rPr>
              <a:t>servicii</a:t>
            </a:r>
            <a:r>
              <a:rPr lang="en-US" sz="1800" dirty="0">
                <a:hlinkClick r:id="rId7"/>
              </a:rPr>
              <a:t> de </a:t>
            </a:r>
            <a:r>
              <a:rPr lang="en-US" sz="1800" dirty="0" err="1">
                <a:hlinkClick r:id="rId7"/>
              </a:rPr>
              <a:t>consultanţă</a:t>
            </a:r>
            <a:r>
              <a:rPr lang="en-US" sz="1800" dirty="0">
                <a:hlinkClick r:id="rId7"/>
              </a:rPr>
              <a:t> </a:t>
            </a:r>
            <a:r>
              <a:rPr lang="en-US" sz="1800" dirty="0" err="1">
                <a:hlinkClick r:id="rId7"/>
              </a:rPr>
              <a:t>în</a:t>
            </a:r>
            <a:r>
              <a:rPr lang="en-US" sz="1800" dirty="0">
                <a:hlinkClick r:id="rId7"/>
              </a:rPr>
              <a:t> </a:t>
            </a:r>
            <a:r>
              <a:rPr lang="en-US" sz="1800" dirty="0" err="1">
                <a:hlinkClick r:id="rId7"/>
              </a:rPr>
              <a:t>domeniul</a:t>
            </a:r>
            <a:r>
              <a:rPr lang="en-US" sz="1800" dirty="0">
                <a:hlinkClick r:id="rId7"/>
              </a:rPr>
              <a:t> </a:t>
            </a:r>
            <a:r>
              <a:rPr lang="en-US" sz="1800" dirty="0" err="1">
                <a:hlinkClick r:id="rId7"/>
              </a:rPr>
              <a:t>inovării</a:t>
            </a:r>
            <a:r>
              <a:rPr lang="en-US" sz="1800" dirty="0">
                <a:hlinkClick r:id="rId7"/>
              </a:rPr>
              <a:t> </a:t>
            </a:r>
            <a:r>
              <a:rPr lang="en-US" sz="1800" dirty="0" err="1">
                <a:hlinkClick r:id="rId7"/>
              </a:rPr>
              <a:t>şi</a:t>
            </a:r>
            <a:r>
              <a:rPr lang="en-US" sz="1800" dirty="0">
                <a:hlinkClick r:id="rId7"/>
              </a:rPr>
              <a:t> </a:t>
            </a:r>
            <a:r>
              <a:rPr lang="en-US" sz="1800" dirty="0" err="1">
                <a:hlinkClick r:id="rId7"/>
              </a:rPr>
              <a:t>pentru</a:t>
            </a:r>
            <a:r>
              <a:rPr lang="en-US" sz="1800" dirty="0">
                <a:hlinkClick r:id="rId7"/>
              </a:rPr>
              <a:t> </a:t>
            </a:r>
            <a:r>
              <a:rPr lang="en-US" sz="1800" dirty="0" err="1">
                <a:hlinkClick r:id="rId7"/>
              </a:rPr>
              <a:t>servicii</a:t>
            </a:r>
            <a:r>
              <a:rPr lang="en-US" sz="1800" dirty="0">
                <a:hlinkClick r:id="rId7"/>
              </a:rPr>
              <a:t> de </a:t>
            </a:r>
            <a:r>
              <a:rPr lang="en-US" sz="1800" dirty="0" err="1">
                <a:hlinkClick r:id="rId7"/>
              </a:rPr>
              <a:t>sprijinire</a:t>
            </a:r>
            <a:r>
              <a:rPr lang="en-US" sz="1800" dirty="0">
                <a:hlinkClick r:id="rId7"/>
              </a:rPr>
              <a:t> a </a:t>
            </a:r>
            <a:r>
              <a:rPr lang="en-US" sz="1800" dirty="0" err="1">
                <a:hlinkClick r:id="rId7"/>
              </a:rPr>
              <a:t>inovării</a:t>
            </a:r>
            <a:endParaRPr lang="en-US" sz="1800" dirty="0"/>
          </a:p>
          <a:p>
            <a:pPr algn="just"/>
            <a:r>
              <a:rPr lang="en-US" sz="1800" dirty="0" err="1">
                <a:solidFill>
                  <a:srgbClr val="FF0000"/>
                </a:solidFill>
              </a:rPr>
              <a:t>Anexa</a:t>
            </a:r>
            <a:r>
              <a:rPr lang="en-US" sz="1800" dirty="0">
                <a:solidFill>
                  <a:srgbClr val="FF0000"/>
                </a:solidFill>
              </a:rPr>
              <a:t> III.6 </a:t>
            </a:r>
            <a:r>
              <a:rPr lang="en-US" sz="1800" dirty="0"/>
              <a:t>- </a:t>
            </a:r>
            <a:r>
              <a:rPr lang="en-US" sz="1800" dirty="0">
                <a:hlinkClick r:id="rId8"/>
              </a:rPr>
              <a:t>Declaraţie privind </a:t>
            </a:r>
            <a:r>
              <a:rPr lang="en-US" sz="1800" dirty="0" err="1">
                <a:hlinkClick r:id="rId8"/>
              </a:rPr>
              <a:t>încadrarea</a:t>
            </a:r>
            <a:r>
              <a:rPr lang="en-US" sz="1800" dirty="0">
                <a:hlinkClick r:id="rId8"/>
              </a:rPr>
              <a:t> </a:t>
            </a:r>
            <a:r>
              <a:rPr lang="en-US" sz="1800" dirty="0" err="1">
                <a:hlinkClick r:id="rId8"/>
              </a:rPr>
              <a:t>în</a:t>
            </a:r>
            <a:r>
              <a:rPr lang="en-US" sz="1800" dirty="0">
                <a:hlinkClick r:id="rId8"/>
              </a:rPr>
              <a:t> </a:t>
            </a:r>
            <a:r>
              <a:rPr lang="en-US" sz="1800" dirty="0" err="1">
                <a:hlinkClick r:id="rId8"/>
              </a:rPr>
              <a:t>definiţia</a:t>
            </a:r>
            <a:r>
              <a:rPr lang="en-US" sz="1800" dirty="0">
                <a:hlinkClick r:id="rId8"/>
              </a:rPr>
              <a:t> organizaţiei de cercetare. </a:t>
            </a:r>
            <a:r>
              <a:rPr lang="ro-RO" sz="1800" dirty="0" smtClean="0">
                <a:hlinkClick r:id="rId8"/>
              </a:rPr>
              <a:t>      </a:t>
            </a:r>
            <a:r>
              <a:rPr lang="en-US" sz="1800" dirty="0" err="1" smtClean="0">
                <a:hlinkClick r:id="rId8"/>
              </a:rPr>
              <a:t>Condiţii</a:t>
            </a:r>
            <a:r>
              <a:rPr lang="en-US" sz="1800" dirty="0" smtClean="0">
                <a:hlinkClick r:id="rId8"/>
              </a:rPr>
              <a:t> </a:t>
            </a:r>
            <a:r>
              <a:rPr lang="en-US" sz="1800" dirty="0">
                <a:hlinkClick r:id="rId8"/>
              </a:rPr>
              <a:t>cumulate</a:t>
            </a:r>
            <a:r>
              <a:rPr lang="en-US" sz="1800" dirty="0"/>
              <a:t> </a:t>
            </a:r>
          </a:p>
          <a:p>
            <a:pPr algn="just"/>
            <a:r>
              <a:rPr lang="en-US" sz="1800" dirty="0" err="1">
                <a:solidFill>
                  <a:srgbClr val="FF0000"/>
                </a:solidFill>
              </a:rPr>
              <a:t>Anexa</a:t>
            </a:r>
            <a:r>
              <a:rPr lang="en-US" sz="1800" dirty="0">
                <a:solidFill>
                  <a:srgbClr val="FF0000"/>
                </a:solidFill>
              </a:rPr>
              <a:t> III.7 </a:t>
            </a:r>
            <a:r>
              <a:rPr lang="en-US" sz="1800" dirty="0"/>
              <a:t>- </a:t>
            </a:r>
            <a:r>
              <a:rPr lang="en-US" sz="1800" dirty="0" err="1">
                <a:hlinkClick r:id="rId9"/>
              </a:rPr>
              <a:t>Declarație</a:t>
            </a:r>
            <a:r>
              <a:rPr lang="en-US" sz="1800" dirty="0">
                <a:hlinkClick r:id="rId9"/>
              </a:rPr>
              <a:t> </a:t>
            </a:r>
            <a:r>
              <a:rPr lang="en-US" sz="1800" dirty="0" err="1">
                <a:hlinkClick r:id="rId9"/>
              </a:rPr>
              <a:t>pe</a:t>
            </a:r>
            <a:r>
              <a:rPr lang="en-US" sz="1800" dirty="0">
                <a:hlinkClick r:id="rId9"/>
              </a:rPr>
              <a:t> </a:t>
            </a:r>
            <a:r>
              <a:rPr lang="en-US" sz="1800" dirty="0" err="1">
                <a:hlinkClick r:id="rId9"/>
              </a:rPr>
              <a:t>propria</a:t>
            </a:r>
            <a:r>
              <a:rPr lang="en-US" sz="1800" dirty="0">
                <a:hlinkClick r:id="rId9"/>
              </a:rPr>
              <a:t> </a:t>
            </a:r>
            <a:r>
              <a:rPr lang="en-US" sz="1800" dirty="0" err="1">
                <a:hlinkClick r:id="rId9"/>
              </a:rPr>
              <a:t>răspundere</a:t>
            </a:r>
            <a:r>
              <a:rPr lang="en-US" sz="1800" dirty="0">
                <a:hlinkClick r:id="rId9"/>
              </a:rPr>
              <a:t> privind </a:t>
            </a:r>
            <a:r>
              <a:rPr lang="en-US" sz="1800" dirty="0" err="1">
                <a:hlinkClick r:id="rId9"/>
              </a:rPr>
              <a:t>eligibilitatea</a:t>
            </a:r>
            <a:r>
              <a:rPr lang="en-US" sz="1800" dirty="0">
                <a:hlinkClick r:id="rId9"/>
              </a:rPr>
              <a:t> organizaţiei de cercetare</a:t>
            </a:r>
            <a:r>
              <a:rPr lang="en-US" sz="1800" dirty="0"/>
              <a:t> </a:t>
            </a:r>
          </a:p>
          <a:p>
            <a:pPr algn="just"/>
            <a:r>
              <a:rPr lang="en-US" sz="1800" dirty="0" err="1">
                <a:solidFill>
                  <a:srgbClr val="FF0000"/>
                </a:solidFill>
              </a:rPr>
              <a:t>Anexa</a:t>
            </a:r>
            <a:r>
              <a:rPr lang="en-US" sz="1800" dirty="0">
                <a:solidFill>
                  <a:srgbClr val="FF0000"/>
                </a:solidFill>
              </a:rPr>
              <a:t> III.8 </a:t>
            </a:r>
            <a:r>
              <a:rPr lang="en-US" sz="1800" dirty="0"/>
              <a:t>- </a:t>
            </a:r>
            <a:r>
              <a:rPr lang="en-US" sz="1800" dirty="0">
                <a:hlinkClick r:id="rId10"/>
              </a:rPr>
              <a:t>Declaraţie privind </a:t>
            </a:r>
            <a:r>
              <a:rPr lang="en-US" sz="1800" dirty="0" err="1">
                <a:hlinkClick r:id="rId10"/>
              </a:rPr>
              <a:t>nefinanţarea</a:t>
            </a:r>
            <a:r>
              <a:rPr lang="en-US" sz="1800" dirty="0">
                <a:hlinkClick r:id="rId10"/>
              </a:rPr>
              <a:t> din alte </a:t>
            </a:r>
            <a:r>
              <a:rPr lang="en-US" sz="1800" dirty="0" err="1">
                <a:hlinkClick r:id="rId10"/>
              </a:rPr>
              <a:t>surse</a:t>
            </a:r>
            <a:r>
              <a:rPr lang="en-US" sz="1800" dirty="0">
                <a:hlinkClick r:id="rId10"/>
              </a:rPr>
              <a:t>, </a:t>
            </a:r>
            <a:r>
              <a:rPr lang="en-US" sz="1800" dirty="0" err="1">
                <a:hlinkClick r:id="rId10"/>
              </a:rPr>
              <a:t>certificării</a:t>
            </a:r>
            <a:r>
              <a:rPr lang="en-US" sz="1800" dirty="0">
                <a:hlinkClick r:id="rId10"/>
              </a:rPr>
              <a:t> </a:t>
            </a:r>
            <a:r>
              <a:rPr lang="en-US" sz="1800" dirty="0" err="1">
                <a:hlinkClick r:id="rId10"/>
              </a:rPr>
              <a:t>legalităţii</a:t>
            </a:r>
            <a:r>
              <a:rPr lang="en-US" sz="1800" dirty="0">
                <a:hlinkClick r:id="rId10"/>
              </a:rPr>
              <a:t> </a:t>
            </a:r>
            <a:r>
              <a:rPr lang="en-US" sz="1800" dirty="0" err="1">
                <a:hlinkClick r:id="rId10"/>
              </a:rPr>
              <a:t>și</a:t>
            </a:r>
            <a:r>
              <a:rPr lang="en-US" sz="1800" dirty="0">
                <a:hlinkClick r:id="rId10"/>
              </a:rPr>
              <a:t> a </a:t>
            </a:r>
            <a:r>
              <a:rPr lang="en-US" sz="1800" dirty="0" err="1">
                <a:hlinkClick r:id="rId10"/>
              </a:rPr>
              <a:t>corectitudinii</a:t>
            </a:r>
            <a:r>
              <a:rPr lang="en-US" sz="1800" dirty="0">
                <a:hlinkClick r:id="rId10"/>
              </a:rPr>
              <a:t> </a:t>
            </a:r>
            <a:r>
              <a:rPr lang="en-US" sz="1800" dirty="0" err="1">
                <a:hlinkClick r:id="rId10"/>
              </a:rPr>
              <a:t>informațiilor</a:t>
            </a:r>
            <a:r>
              <a:rPr lang="en-US" sz="1800" dirty="0">
                <a:hlinkClick r:id="rId10"/>
              </a:rPr>
              <a:t> cuprinse </a:t>
            </a:r>
            <a:r>
              <a:rPr lang="en-US" sz="1800" dirty="0" err="1">
                <a:hlinkClick r:id="rId10"/>
              </a:rPr>
              <a:t>în</a:t>
            </a:r>
            <a:r>
              <a:rPr lang="en-US" sz="1800" dirty="0">
                <a:hlinkClick r:id="rId10"/>
              </a:rPr>
              <a:t> </a:t>
            </a:r>
            <a:r>
              <a:rPr lang="en-US" sz="1800" dirty="0" err="1">
                <a:hlinkClick r:id="rId10"/>
              </a:rPr>
              <a:t>cererea</a:t>
            </a:r>
            <a:r>
              <a:rPr lang="en-US" sz="1800" dirty="0">
                <a:hlinkClick r:id="rId10"/>
              </a:rPr>
              <a:t> de </a:t>
            </a:r>
            <a:r>
              <a:rPr lang="en-US" sz="1800" dirty="0" err="1">
                <a:hlinkClick r:id="rId10"/>
              </a:rPr>
              <a:t>finanțare</a:t>
            </a:r>
            <a:r>
              <a:rPr lang="en-US" sz="1800" dirty="0">
                <a:hlinkClick r:id="rId10"/>
              </a:rPr>
              <a:t> </a:t>
            </a:r>
            <a:r>
              <a:rPr lang="en-US" sz="1800" dirty="0" err="1">
                <a:hlinkClick r:id="rId10"/>
              </a:rPr>
              <a:t>și</a:t>
            </a:r>
            <a:r>
              <a:rPr lang="en-US" sz="1800" dirty="0">
                <a:hlinkClick r:id="rId10"/>
              </a:rPr>
              <a:t> a </a:t>
            </a:r>
            <a:r>
              <a:rPr lang="en-US" sz="1800" dirty="0" err="1">
                <a:hlinkClick r:id="rId10"/>
              </a:rPr>
              <a:t>informațiilor</a:t>
            </a:r>
            <a:r>
              <a:rPr lang="en-US" sz="1800" dirty="0">
                <a:hlinkClick r:id="rId10"/>
              </a:rPr>
              <a:t> </a:t>
            </a:r>
            <a:r>
              <a:rPr lang="ro-RO" sz="1800" dirty="0" smtClean="0">
                <a:hlinkClick r:id="rId10"/>
              </a:rPr>
              <a:t>         </a:t>
            </a:r>
            <a:r>
              <a:rPr lang="en-US" sz="1800" dirty="0" err="1" smtClean="0">
                <a:hlinkClick r:id="rId10"/>
              </a:rPr>
              <a:t>completate</a:t>
            </a:r>
            <a:r>
              <a:rPr lang="en-US" sz="1800" dirty="0" smtClean="0">
                <a:hlinkClick r:id="rId10"/>
              </a:rPr>
              <a:t> </a:t>
            </a:r>
            <a:r>
              <a:rPr lang="en-US" sz="1800" dirty="0" err="1">
                <a:hlinkClick r:id="rId10"/>
              </a:rPr>
              <a:t>în</a:t>
            </a:r>
            <a:r>
              <a:rPr lang="en-US" sz="1800" dirty="0">
                <a:hlinkClick r:id="rId10"/>
              </a:rPr>
              <a:t> </a:t>
            </a:r>
            <a:r>
              <a:rPr lang="en-US" sz="1800" dirty="0" err="1">
                <a:hlinkClick r:id="rId10"/>
              </a:rPr>
              <a:t>platforma</a:t>
            </a:r>
            <a:r>
              <a:rPr lang="en-US" sz="1800" dirty="0">
                <a:hlinkClick r:id="rId10"/>
              </a:rPr>
              <a:t> de </a:t>
            </a:r>
            <a:r>
              <a:rPr lang="en-US" sz="1800" dirty="0" err="1">
                <a:hlinkClick r:id="rId10"/>
              </a:rPr>
              <a:t>depunere</a:t>
            </a:r>
            <a:endParaRPr lang="en-US" sz="1800" dirty="0"/>
          </a:p>
          <a:p>
            <a:pPr algn="just"/>
            <a:r>
              <a:rPr lang="en-US" sz="1800" dirty="0" err="1">
                <a:solidFill>
                  <a:srgbClr val="FF0000"/>
                </a:solidFill>
              </a:rPr>
              <a:t>Anexa</a:t>
            </a:r>
            <a:r>
              <a:rPr lang="en-US" sz="1800" dirty="0">
                <a:solidFill>
                  <a:srgbClr val="FF0000"/>
                </a:solidFill>
              </a:rPr>
              <a:t> III.9 </a:t>
            </a:r>
            <a:r>
              <a:rPr lang="en-US" sz="1800" dirty="0"/>
              <a:t>- </a:t>
            </a:r>
            <a:r>
              <a:rPr lang="en-US" sz="1800" dirty="0">
                <a:hlinkClick r:id="rId11"/>
              </a:rPr>
              <a:t>Declaraţie </a:t>
            </a:r>
            <a:r>
              <a:rPr lang="en-US" sz="1800" dirty="0" err="1">
                <a:hlinkClick r:id="rId11"/>
              </a:rPr>
              <a:t>pe</a:t>
            </a:r>
            <a:r>
              <a:rPr lang="en-US" sz="1800" dirty="0">
                <a:hlinkClick r:id="rId11"/>
              </a:rPr>
              <a:t> </a:t>
            </a:r>
            <a:r>
              <a:rPr lang="en-US" sz="1800" dirty="0" err="1">
                <a:hlinkClick r:id="rId11"/>
              </a:rPr>
              <a:t>propria</a:t>
            </a:r>
            <a:r>
              <a:rPr lang="en-US" sz="1800" dirty="0">
                <a:hlinkClick r:id="rId11"/>
              </a:rPr>
              <a:t> </a:t>
            </a:r>
            <a:r>
              <a:rPr lang="en-US" sz="1800" dirty="0" err="1">
                <a:hlinkClick r:id="rId11"/>
              </a:rPr>
              <a:t>răspundere</a:t>
            </a:r>
            <a:r>
              <a:rPr lang="en-US" sz="1800" dirty="0">
                <a:hlinkClick r:id="rId11"/>
              </a:rPr>
              <a:t> a </a:t>
            </a:r>
            <a:r>
              <a:rPr lang="en-US" sz="1800" dirty="0" err="1">
                <a:hlinkClick r:id="rId11"/>
              </a:rPr>
              <a:t>instituției</a:t>
            </a:r>
            <a:r>
              <a:rPr lang="en-US" sz="1800" dirty="0">
                <a:hlinkClick r:id="rId11"/>
              </a:rPr>
              <a:t> </a:t>
            </a:r>
            <a:r>
              <a:rPr lang="en-US" sz="1800" dirty="0" err="1">
                <a:hlinkClick r:id="rId11"/>
              </a:rPr>
              <a:t>gazdă</a:t>
            </a:r>
            <a:r>
              <a:rPr lang="en-US" sz="1800" dirty="0">
                <a:hlinkClick r:id="rId11"/>
              </a:rPr>
              <a:t> </a:t>
            </a:r>
            <a:r>
              <a:rPr lang="en-US" sz="1800" dirty="0" err="1">
                <a:hlinkClick r:id="rId11"/>
              </a:rPr>
              <a:t>prin</a:t>
            </a:r>
            <a:r>
              <a:rPr lang="en-US" sz="1800" dirty="0">
                <a:hlinkClick r:id="rId11"/>
              </a:rPr>
              <a:t> care se </a:t>
            </a:r>
            <a:r>
              <a:rPr lang="ro-RO" sz="1800" dirty="0" smtClean="0">
                <a:hlinkClick r:id="rId11"/>
              </a:rPr>
              <a:t>       </a:t>
            </a:r>
            <a:r>
              <a:rPr lang="en-US" sz="1800" dirty="0" err="1" smtClean="0">
                <a:hlinkClick r:id="rId11"/>
              </a:rPr>
              <a:t>certifică</a:t>
            </a:r>
            <a:r>
              <a:rPr lang="en-US" sz="1800" dirty="0" smtClean="0">
                <a:hlinkClick r:id="rId11"/>
              </a:rPr>
              <a:t> </a:t>
            </a:r>
            <a:r>
              <a:rPr lang="en-US" sz="1800" dirty="0" err="1">
                <a:hlinkClick r:id="rId11"/>
              </a:rPr>
              <a:t>acceptarea</a:t>
            </a:r>
            <a:r>
              <a:rPr lang="en-US" sz="1800" dirty="0">
                <a:hlinkClick r:id="rId11"/>
              </a:rPr>
              <a:t> </a:t>
            </a:r>
            <a:r>
              <a:rPr lang="en-US" sz="1800" dirty="0" err="1">
                <a:hlinkClick r:id="rId11"/>
              </a:rPr>
              <a:t>implementării</a:t>
            </a:r>
            <a:r>
              <a:rPr lang="en-US" sz="1800" dirty="0">
                <a:hlinkClick r:id="rId11"/>
              </a:rPr>
              <a:t> </a:t>
            </a:r>
            <a:r>
              <a:rPr lang="en-US" sz="1800" dirty="0" err="1">
                <a:hlinkClick r:id="rId11"/>
              </a:rPr>
              <a:t>proiectului</a:t>
            </a:r>
            <a:r>
              <a:rPr lang="en-US" sz="1800" dirty="0">
                <a:hlinkClick r:id="rId11"/>
              </a:rPr>
              <a:t> </a:t>
            </a:r>
            <a:r>
              <a:rPr lang="en-US" sz="1800" dirty="0" err="1">
                <a:hlinkClick r:id="rId11"/>
              </a:rPr>
              <a:t>în</a:t>
            </a:r>
            <a:r>
              <a:rPr lang="en-US" sz="1800" dirty="0">
                <a:hlinkClick r:id="rId11"/>
              </a:rPr>
              <a:t> </a:t>
            </a:r>
            <a:r>
              <a:rPr lang="en-US" sz="1800" dirty="0" err="1">
                <a:hlinkClick r:id="rId11"/>
              </a:rPr>
              <a:t>instituție</a:t>
            </a:r>
            <a:endParaRPr lang="en-US" sz="1800" dirty="0"/>
          </a:p>
          <a:p>
            <a:pPr algn="just"/>
            <a:endParaRPr lang="en-US" sz="1800" dirty="0"/>
          </a:p>
        </p:txBody>
      </p:sp>
    </p:spTree>
    <p:extLst>
      <p:ext uri="{BB962C8B-B14F-4D97-AF65-F5344CB8AC3E}">
        <p14:creationId xmlns:p14="http://schemas.microsoft.com/office/powerpoint/2010/main" val="41426707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3" name="Content Placeholder 2"/>
          <p:cNvSpPr>
            <a:spLocks noGrp="1"/>
          </p:cNvSpPr>
          <p:nvPr>
            <p:ph idx="1"/>
          </p:nvPr>
        </p:nvSpPr>
        <p:spPr>
          <a:xfrm>
            <a:off x="1475656" y="1069514"/>
            <a:ext cx="7560840" cy="460648"/>
          </a:xfrm>
        </p:spPr>
        <p:txBody>
          <a:bodyPr/>
          <a:lstStyle/>
          <a:p>
            <a:r>
              <a:rPr lang="en-US" b="1" dirty="0" err="1">
                <a:solidFill>
                  <a:srgbClr val="FF0000"/>
                </a:solidFill>
              </a:rPr>
              <a:t>Criteriul</a:t>
            </a:r>
            <a:r>
              <a:rPr lang="en-US" b="1" dirty="0">
                <a:solidFill>
                  <a:srgbClr val="FF0000"/>
                </a:solidFill>
              </a:rPr>
              <a:t> 1: </a:t>
            </a:r>
            <a:r>
              <a:rPr lang="en-US" b="1" dirty="0" err="1">
                <a:solidFill>
                  <a:srgbClr val="FF0000"/>
                </a:solidFill>
              </a:rPr>
              <a:t>Relevanţa</a:t>
            </a:r>
            <a:r>
              <a:rPr lang="en-US" b="1" dirty="0">
                <a:solidFill>
                  <a:srgbClr val="FF0000"/>
                </a:solidFill>
              </a:rPr>
              <a:t> </a:t>
            </a:r>
            <a:r>
              <a:rPr lang="en-US" b="1" dirty="0" err="1">
                <a:solidFill>
                  <a:srgbClr val="FF0000"/>
                </a:solidFill>
              </a:rPr>
              <a:t>propunerii</a:t>
            </a:r>
            <a:r>
              <a:rPr lang="en-US" b="1" dirty="0">
                <a:solidFill>
                  <a:srgbClr val="FF0000"/>
                </a:solidFill>
              </a:rPr>
              <a:t> de </a:t>
            </a:r>
            <a:r>
              <a:rPr lang="en-US" b="1" dirty="0" err="1">
                <a:solidFill>
                  <a:srgbClr val="FF0000"/>
                </a:solidFill>
              </a:rPr>
              <a:t>proiect</a:t>
            </a:r>
            <a:r>
              <a:rPr lang="en-US" b="1" dirty="0">
                <a:solidFill>
                  <a:srgbClr val="FF0000"/>
                </a:solidFill>
              </a:rPr>
              <a:t> </a:t>
            </a:r>
            <a:r>
              <a:rPr lang="en-US" b="1" dirty="0" smtClean="0">
                <a:solidFill>
                  <a:srgbClr val="FF0000"/>
                </a:solidFill>
              </a:rPr>
              <a:t>(</a:t>
            </a:r>
            <a:r>
              <a:rPr lang="en-US" b="1" dirty="0">
                <a:solidFill>
                  <a:srgbClr val="FF0000"/>
                </a:solidFill>
              </a:rPr>
              <a:t>30%) </a:t>
            </a:r>
          </a:p>
        </p:txBody>
      </p:sp>
      <p:sp>
        <p:nvSpPr>
          <p:cNvPr id="5" name="Rectangle 4"/>
          <p:cNvSpPr/>
          <p:nvPr/>
        </p:nvSpPr>
        <p:spPr>
          <a:xfrm>
            <a:off x="1475656" y="1557596"/>
            <a:ext cx="1747594" cy="369332"/>
          </a:xfrm>
          <a:prstGeom prst="rect">
            <a:avLst/>
          </a:prstGeom>
        </p:spPr>
        <p:txBody>
          <a:bodyPr wrap="none">
            <a:spAutoFit/>
          </a:bodyPr>
          <a:lstStyle/>
          <a:p>
            <a:r>
              <a:rPr lang="en-US" b="1" dirty="0">
                <a:solidFill>
                  <a:srgbClr val="FF0000"/>
                </a:solidFill>
              </a:rPr>
              <a:t>Se </a:t>
            </a:r>
            <a:r>
              <a:rPr lang="en-US" b="1" dirty="0" err="1">
                <a:solidFill>
                  <a:srgbClr val="FF0000"/>
                </a:solidFill>
              </a:rPr>
              <a:t>urmărește</a:t>
            </a:r>
            <a:r>
              <a:rPr lang="en-US" b="1" dirty="0">
                <a:solidFill>
                  <a:srgbClr val="FF0000"/>
                </a:solidFill>
              </a:rPr>
              <a:t>: </a:t>
            </a:r>
          </a:p>
        </p:txBody>
      </p:sp>
      <p:graphicFrame>
        <p:nvGraphicFramePr>
          <p:cNvPr id="6" name="Diagram 5"/>
          <p:cNvGraphicFramePr/>
          <p:nvPr>
            <p:extLst>
              <p:ext uri="{D42A27DB-BD31-4B8C-83A1-F6EECF244321}">
                <p14:modId xmlns:p14="http://schemas.microsoft.com/office/powerpoint/2010/main" val="3611828333"/>
              </p:ext>
            </p:extLst>
          </p:nvPr>
        </p:nvGraphicFramePr>
        <p:xfrm>
          <a:off x="1592464" y="1954362"/>
          <a:ext cx="715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0110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3" name="Content Placeholder 2"/>
          <p:cNvSpPr>
            <a:spLocks noGrp="1"/>
          </p:cNvSpPr>
          <p:nvPr>
            <p:ph idx="1"/>
          </p:nvPr>
        </p:nvSpPr>
        <p:spPr>
          <a:xfrm>
            <a:off x="1475656" y="1069514"/>
            <a:ext cx="7560840" cy="460648"/>
          </a:xfrm>
        </p:spPr>
        <p:txBody>
          <a:bodyPr/>
          <a:lstStyle/>
          <a:p>
            <a:r>
              <a:rPr lang="en-US" b="1" dirty="0" err="1">
                <a:solidFill>
                  <a:srgbClr val="FF0000"/>
                </a:solidFill>
              </a:rPr>
              <a:t>Criteriul</a:t>
            </a:r>
            <a:r>
              <a:rPr lang="en-US" b="1" dirty="0">
                <a:solidFill>
                  <a:srgbClr val="FF0000"/>
                </a:solidFill>
              </a:rPr>
              <a:t> 1: </a:t>
            </a:r>
            <a:r>
              <a:rPr lang="en-US" b="1" dirty="0" err="1">
                <a:solidFill>
                  <a:srgbClr val="FF0000"/>
                </a:solidFill>
              </a:rPr>
              <a:t>Relevanţa</a:t>
            </a:r>
            <a:r>
              <a:rPr lang="en-US" b="1" dirty="0">
                <a:solidFill>
                  <a:srgbClr val="FF0000"/>
                </a:solidFill>
              </a:rPr>
              <a:t> </a:t>
            </a:r>
            <a:r>
              <a:rPr lang="en-US" b="1" dirty="0" err="1">
                <a:solidFill>
                  <a:srgbClr val="FF0000"/>
                </a:solidFill>
              </a:rPr>
              <a:t>propunerii</a:t>
            </a:r>
            <a:r>
              <a:rPr lang="en-US" b="1" dirty="0">
                <a:solidFill>
                  <a:srgbClr val="FF0000"/>
                </a:solidFill>
              </a:rPr>
              <a:t> de </a:t>
            </a:r>
            <a:r>
              <a:rPr lang="en-US" b="1" dirty="0" err="1">
                <a:solidFill>
                  <a:srgbClr val="FF0000"/>
                </a:solidFill>
              </a:rPr>
              <a:t>proiect</a:t>
            </a:r>
            <a:r>
              <a:rPr lang="en-US" b="1" dirty="0">
                <a:solidFill>
                  <a:srgbClr val="FF0000"/>
                </a:solidFill>
              </a:rPr>
              <a:t> </a:t>
            </a:r>
            <a:r>
              <a:rPr lang="en-US" b="1" dirty="0" smtClean="0">
                <a:solidFill>
                  <a:srgbClr val="FF0000"/>
                </a:solidFill>
              </a:rPr>
              <a:t>(</a:t>
            </a:r>
            <a:r>
              <a:rPr lang="ro-RO" b="1" dirty="0" smtClean="0">
                <a:solidFill>
                  <a:srgbClr val="FF0000"/>
                </a:solidFill>
              </a:rPr>
              <a:t>40</a:t>
            </a:r>
            <a:r>
              <a:rPr lang="en-US" b="1" dirty="0" smtClean="0">
                <a:solidFill>
                  <a:srgbClr val="FF0000"/>
                </a:solidFill>
              </a:rPr>
              <a:t>%) </a:t>
            </a:r>
            <a:endParaRPr lang="en-US" b="1" dirty="0">
              <a:solidFill>
                <a:srgbClr val="FF0000"/>
              </a:solidFill>
            </a:endParaRPr>
          </a:p>
        </p:txBody>
      </p:sp>
      <p:sp>
        <p:nvSpPr>
          <p:cNvPr id="5" name="Rectangle 4"/>
          <p:cNvSpPr/>
          <p:nvPr/>
        </p:nvSpPr>
        <p:spPr>
          <a:xfrm>
            <a:off x="1475656" y="1557596"/>
            <a:ext cx="1747594" cy="369332"/>
          </a:xfrm>
          <a:prstGeom prst="rect">
            <a:avLst/>
          </a:prstGeom>
        </p:spPr>
        <p:txBody>
          <a:bodyPr wrap="none">
            <a:spAutoFit/>
          </a:bodyPr>
          <a:lstStyle/>
          <a:p>
            <a:r>
              <a:rPr lang="en-US" b="1" dirty="0">
                <a:solidFill>
                  <a:srgbClr val="FF0000"/>
                </a:solidFill>
              </a:rPr>
              <a:t>Se </a:t>
            </a:r>
            <a:r>
              <a:rPr lang="en-US" b="1" dirty="0" err="1">
                <a:solidFill>
                  <a:srgbClr val="FF0000"/>
                </a:solidFill>
              </a:rPr>
              <a:t>urmărește</a:t>
            </a:r>
            <a:r>
              <a:rPr lang="en-US" b="1" dirty="0">
                <a:solidFill>
                  <a:srgbClr val="FF0000"/>
                </a:solidFill>
              </a:rPr>
              <a:t>: </a:t>
            </a:r>
          </a:p>
        </p:txBody>
      </p:sp>
      <p:graphicFrame>
        <p:nvGraphicFramePr>
          <p:cNvPr id="6" name="Diagram 5"/>
          <p:cNvGraphicFramePr/>
          <p:nvPr>
            <p:extLst>
              <p:ext uri="{D42A27DB-BD31-4B8C-83A1-F6EECF244321}">
                <p14:modId xmlns:p14="http://schemas.microsoft.com/office/powerpoint/2010/main" val="2974742852"/>
              </p:ext>
            </p:extLst>
          </p:nvPr>
        </p:nvGraphicFramePr>
        <p:xfrm>
          <a:off x="899592" y="1954362"/>
          <a:ext cx="7848872" cy="4787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3680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 de finanțare</a:t>
            </a:r>
            <a:endParaRPr lang="en-US" dirty="0"/>
          </a:p>
        </p:txBody>
      </p:sp>
      <p:sp>
        <p:nvSpPr>
          <p:cNvPr id="3" name="Content Placeholder 2"/>
          <p:cNvSpPr>
            <a:spLocks noGrp="1"/>
          </p:cNvSpPr>
          <p:nvPr>
            <p:ph idx="1"/>
          </p:nvPr>
        </p:nvSpPr>
        <p:spPr>
          <a:xfrm>
            <a:off x="1619672" y="1069514"/>
            <a:ext cx="6563072" cy="460648"/>
          </a:xfrm>
        </p:spPr>
        <p:txBody>
          <a:bodyPr/>
          <a:lstStyle/>
          <a:p>
            <a:r>
              <a:rPr lang="fr-FR" b="1" dirty="0" smtClean="0"/>
              <a:t>PROIECTE DE CERCETARE POSTDOCTORALĂ (PD)</a:t>
            </a:r>
            <a:endParaRPr lang="en-US" b="1" dirty="0"/>
          </a:p>
        </p:txBody>
      </p:sp>
      <p:sp>
        <p:nvSpPr>
          <p:cNvPr id="5" name="Rectangle 4"/>
          <p:cNvSpPr/>
          <p:nvPr/>
        </p:nvSpPr>
        <p:spPr>
          <a:xfrm>
            <a:off x="1619672" y="1628800"/>
            <a:ext cx="25202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Obiective</a:t>
            </a:r>
            <a:endParaRPr lang="en-US" b="1" dirty="0">
              <a:solidFill>
                <a:schemeClr val="tx1"/>
              </a:solidFill>
            </a:endParaRPr>
          </a:p>
        </p:txBody>
      </p:sp>
      <p:graphicFrame>
        <p:nvGraphicFramePr>
          <p:cNvPr id="6" name="Diagram 5"/>
          <p:cNvGraphicFramePr/>
          <p:nvPr>
            <p:extLst>
              <p:ext uri="{D42A27DB-BD31-4B8C-83A1-F6EECF244321}">
                <p14:modId xmlns:p14="http://schemas.microsoft.com/office/powerpoint/2010/main" val="900025995"/>
              </p:ext>
            </p:extLst>
          </p:nvPr>
        </p:nvGraphicFramePr>
        <p:xfrm>
          <a:off x="683568" y="2204864"/>
          <a:ext cx="7992888" cy="4631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70923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3" name="Content Placeholder 2"/>
          <p:cNvSpPr>
            <a:spLocks noGrp="1"/>
          </p:cNvSpPr>
          <p:nvPr>
            <p:ph idx="1"/>
          </p:nvPr>
        </p:nvSpPr>
        <p:spPr>
          <a:xfrm>
            <a:off x="1475656" y="1069514"/>
            <a:ext cx="7560840" cy="460648"/>
          </a:xfrm>
        </p:spPr>
        <p:txBody>
          <a:bodyPr/>
          <a:lstStyle/>
          <a:p>
            <a:r>
              <a:rPr lang="en-US" b="1" dirty="0" err="1">
                <a:solidFill>
                  <a:srgbClr val="FF0000"/>
                </a:solidFill>
              </a:rPr>
              <a:t>Criteriul</a:t>
            </a:r>
            <a:r>
              <a:rPr lang="en-US" b="1" dirty="0">
                <a:solidFill>
                  <a:srgbClr val="FF0000"/>
                </a:solidFill>
              </a:rPr>
              <a:t> </a:t>
            </a:r>
            <a:r>
              <a:rPr lang="ro-RO" b="1" dirty="0" smtClean="0">
                <a:solidFill>
                  <a:srgbClr val="FF0000"/>
                </a:solidFill>
              </a:rPr>
              <a:t>3</a:t>
            </a:r>
            <a:r>
              <a:rPr lang="en-US" b="1" dirty="0">
                <a:solidFill>
                  <a:srgbClr val="FF0000"/>
                </a:solidFill>
              </a:rPr>
              <a:t>: </a:t>
            </a:r>
            <a:r>
              <a:rPr lang="en-US" b="1" dirty="0" smtClean="0">
                <a:solidFill>
                  <a:srgbClr val="FF0000"/>
                </a:solidFill>
              </a:rPr>
              <a:t>Plan </a:t>
            </a:r>
            <a:r>
              <a:rPr lang="en-US" b="1" dirty="0">
                <a:solidFill>
                  <a:srgbClr val="FF0000"/>
                </a:solidFill>
              </a:rPr>
              <a:t>de </a:t>
            </a:r>
            <a:r>
              <a:rPr lang="en-US" b="1" dirty="0" err="1">
                <a:solidFill>
                  <a:srgbClr val="FF0000"/>
                </a:solidFill>
              </a:rPr>
              <a:t>afaceri</a:t>
            </a:r>
            <a:r>
              <a:rPr lang="en-US" b="1" dirty="0">
                <a:solidFill>
                  <a:srgbClr val="FF0000"/>
                </a:solidFill>
              </a:rPr>
              <a:t> </a:t>
            </a:r>
            <a:r>
              <a:rPr lang="en-US" b="1" dirty="0" smtClean="0">
                <a:solidFill>
                  <a:srgbClr val="FF0000"/>
                </a:solidFill>
              </a:rPr>
              <a:t>(</a:t>
            </a:r>
            <a:r>
              <a:rPr lang="ro-RO" b="1" dirty="0">
                <a:solidFill>
                  <a:srgbClr val="FF0000"/>
                </a:solidFill>
              </a:rPr>
              <a:t>3</a:t>
            </a:r>
            <a:r>
              <a:rPr lang="ro-RO" b="1" dirty="0" smtClean="0">
                <a:solidFill>
                  <a:srgbClr val="FF0000"/>
                </a:solidFill>
              </a:rPr>
              <a:t>0</a:t>
            </a:r>
            <a:r>
              <a:rPr lang="en-US" b="1" dirty="0" smtClean="0">
                <a:solidFill>
                  <a:srgbClr val="FF0000"/>
                </a:solidFill>
              </a:rPr>
              <a:t>%) </a:t>
            </a:r>
            <a:endParaRPr lang="en-US" b="1" dirty="0">
              <a:solidFill>
                <a:srgbClr val="FF0000"/>
              </a:solidFill>
            </a:endParaRPr>
          </a:p>
        </p:txBody>
      </p:sp>
      <p:sp>
        <p:nvSpPr>
          <p:cNvPr id="5" name="Rectangle 4"/>
          <p:cNvSpPr/>
          <p:nvPr/>
        </p:nvSpPr>
        <p:spPr>
          <a:xfrm>
            <a:off x="1475656" y="1557596"/>
            <a:ext cx="1747594" cy="369332"/>
          </a:xfrm>
          <a:prstGeom prst="rect">
            <a:avLst/>
          </a:prstGeom>
        </p:spPr>
        <p:txBody>
          <a:bodyPr wrap="none">
            <a:spAutoFit/>
          </a:bodyPr>
          <a:lstStyle/>
          <a:p>
            <a:r>
              <a:rPr lang="en-US" b="1" dirty="0">
                <a:solidFill>
                  <a:srgbClr val="FF0000"/>
                </a:solidFill>
              </a:rPr>
              <a:t>Se </a:t>
            </a:r>
            <a:r>
              <a:rPr lang="en-US" b="1" dirty="0" err="1">
                <a:solidFill>
                  <a:srgbClr val="FF0000"/>
                </a:solidFill>
              </a:rPr>
              <a:t>urmărește</a:t>
            </a:r>
            <a:r>
              <a:rPr lang="en-US" b="1" dirty="0">
                <a:solidFill>
                  <a:srgbClr val="FF0000"/>
                </a:solidFill>
              </a:rPr>
              <a:t>: </a:t>
            </a:r>
          </a:p>
        </p:txBody>
      </p:sp>
      <p:graphicFrame>
        <p:nvGraphicFramePr>
          <p:cNvPr id="6" name="Diagram 5"/>
          <p:cNvGraphicFramePr/>
          <p:nvPr>
            <p:extLst>
              <p:ext uri="{D42A27DB-BD31-4B8C-83A1-F6EECF244321}">
                <p14:modId xmlns:p14="http://schemas.microsoft.com/office/powerpoint/2010/main" val="3979438900"/>
              </p:ext>
            </p:extLst>
          </p:nvPr>
        </p:nvGraphicFramePr>
        <p:xfrm>
          <a:off x="899592" y="1954362"/>
          <a:ext cx="7848872" cy="4787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325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z="2800" dirty="0"/>
              <a:t>P3 - Cooperare europeană și internațională</a:t>
            </a:r>
            <a:endParaRPr lang="en-US" sz="2800" dirty="0"/>
          </a:p>
        </p:txBody>
      </p:sp>
      <p:sp>
        <p:nvSpPr>
          <p:cNvPr id="3" name="Content Placeholder 2"/>
          <p:cNvSpPr>
            <a:spLocks noGrp="1"/>
          </p:cNvSpPr>
          <p:nvPr>
            <p:ph idx="1"/>
          </p:nvPr>
        </p:nvSpPr>
        <p:spPr>
          <a:xfrm>
            <a:off x="1605464" y="908720"/>
            <a:ext cx="6563072" cy="460648"/>
          </a:xfrm>
        </p:spPr>
        <p:txBody>
          <a:bodyPr/>
          <a:lstStyle/>
          <a:p>
            <a:r>
              <a:rPr lang="en-US" b="1" dirty="0" err="1"/>
              <a:t>Obiectivele</a:t>
            </a:r>
            <a:r>
              <a:rPr lang="en-US" b="1" dirty="0"/>
              <a:t> </a:t>
            </a:r>
            <a:r>
              <a:rPr lang="en-US" b="1" dirty="0" err="1"/>
              <a:t>programului</a:t>
            </a:r>
            <a:r>
              <a:rPr lang="en-US" b="1" dirty="0"/>
              <a:t>:</a:t>
            </a:r>
          </a:p>
        </p:txBody>
      </p:sp>
      <p:graphicFrame>
        <p:nvGraphicFramePr>
          <p:cNvPr id="5" name="Diagram 4"/>
          <p:cNvGraphicFramePr/>
          <p:nvPr>
            <p:extLst>
              <p:ext uri="{D42A27DB-BD31-4B8C-83A1-F6EECF244321}">
                <p14:modId xmlns:p14="http://schemas.microsoft.com/office/powerpoint/2010/main" val="3769867425"/>
              </p:ext>
            </p:extLst>
          </p:nvPr>
        </p:nvGraphicFramePr>
        <p:xfrm>
          <a:off x="0" y="1369368"/>
          <a:ext cx="8964488" cy="54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50782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 de finanțare</a:t>
            </a:r>
            <a:endParaRPr lang="en-US" dirty="0"/>
          </a:p>
        </p:txBody>
      </p:sp>
      <p:sp>
        <p:nvSpPr>
          <p:cNvPr id="3" name="Content Placeholder 2"/>
          <p:cNvSpPr>
            <a:spLocks noGrp="1"/>
          </p:cNvSpPr>
          <p:nvPr>
            <p:ph idx="1"/>
          </p:nvPr>
        </p:nvSpPr>
        <p:spPr>
          <a:xfrm>
            <a:off x="1558008" y="908720"/>
            <a:ext cx="7715200" cy="820688"/>
          </a:xfrm>
        </p:spPr>
        <p:txBody>
          <a:bodyPr/>
          <a:lstStyle/>
          <a:p>
            <a:r>
              <a:rPr lang="en-US" b="1" cap="all" dirty="0" err="1"/>
              <a:t>Subprogramul</a:t>
            </a:r>
            <a:r>
              <a:rPr lang="en-US" b="1" cap="all" dirty="0"/>
              <a:t> 3.2</a:t>
            </a:r>
          </a:p>
          <a:p>
            <a:r>
              <a:rPr lang="en-US" b="1" dirty="0" err="1"/>
              <a:t>Orizont</a:t>
            </a:r>
            <a:r>
              <a:rPr lang="en-US" b="1" dirty="0"/>
              <a:t> 2020 </a:t>
            </a:r>
            <a:r>
              <a:rPr lang="en-US" dirty="0"/>
              <a:t>(integral</a:t>
            </a:r>
            <a:r>
              <a:rPr lang="en-US" dirty="0" smtClean="0"/>
              <a:t>)</a:t>
            </a:r>
            <a:endParaRPr lang="en-US" dirty="0"/>
          </a:p>
        </p:txBody>
      </p:sp>
      <p:graphicFrame>
        <p:nvGraphicFramePr>
          <p:cNvPr id="5" name="Diagram 4"/>
          <p:cNvGraphicFramePr/>
          <p:nvPr>
            <p:extLst>
              <p:ext uri="{D42A27DB-BD31-4B8C-83A1-F6EECF244321}">
                <p14:modId xmlns:p14="http://schemas.microsoft.com/office/powerpoint/2010/main" val="1951312010"/>
              </p:ext>
            </p:extLst>
          </p:nvPr>
        </p:nvGraphicFramePr>
        <p:xfrm>
          <a:off x="251520" y="1628800"/>
          <a:ext cx="86409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77882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Instrumente de finanțare</a:t>
            </a:r>
            <a:endParaRPr lang="en-US" dirty="0"/>
          </a:p>
        </p:txBody>
      </p:sp>
      <p:sp>
        <p:nvSpPr>
          <p:cNvPr id="3" name="Content Placeholder 2"/>
          <p:cNvSpPr>
            <a:spLocks noGrp="1"/>
          </p:cNvSpPr>
          <p:nvPr>
            <p:ph idx="1"/>
          </p:nvPr>
        </p:nvSpPr>
        <p:spPr>
          <a:xfrm>
            <a:off x="1691680" y="1268760"/>
            <a:ext cx="6995120" cy="460648"/>
          </a:xfrm>
        </p:spPr>
        <p:txBody>
          <a:bodyPr/>
          <a:lstStyle/>
          <a:p>
            <a:r>
              <a:rPr lang="en-US" dirty="0"/>
              <a:t>SUSFOOD2 ERA-NET </a:t>
            </a:r>
            <a:r>
              <a:rPr lang="en-US" dirty="0" err="1"/>
              <a:t>Cofund</a:t>
            </a:r>
            <a:endParaRPr lang="en-US" dirty="0"/>
          </a:p>
          <a:p>
            <a:r>
              <a:rPr lang="en-US" b="1" dirty="0"/>
              <a:t>ERA-Net on </a:t>
            </a:r>
            <a:r>
              <a:rPr lang="en-US" b="1" dirty="0" err="1"/>
              <a:t>SUStainable</a:t>
            </a:r>
            <a:r>
              <a:rPr lang="en-US" b="1" dirty="0"/>
              <a:t> FOOD production and consumption</a:t>
            </a:r>
            <a:endParaRPr lang="en-US" dirty="0"/>
          </a:p>
          <a:p>
            <a:endParaRPr lang="en-US" dirty="0"/>
          </a:p>
        </p:txBody>
      </p:sp>
      <p:sp>
        <p:nvSpPr>
          <p:cNvPr id="4" name="Content Placeholder 3"/>
          <p:cNvSpPr>
            <a:spLocks noGrp="1"/>
          </p:cNvSpPr>
          <p:nvPr>
            <p:ph idx="10"/>
          </p:nvPr>
        </p:nvSpPr>
        <p:spPr>
          <a:xfrm>
            <a:off x="1475656" y="1844824"/>
            <a:ext cx="7221488" cy="4147865"/>
          </a:xfrm>
        </p:spPr>
        <p:txBody>
          <a:bodyPr/>
          <a:lstStyle/>
          <a:p>
            <a:r>
              <a:rPr lang="en-US" b="1" dirty="0" err="1"/>
              <a:t>Acronim</a:t>
            </a:r>
            <a:r>
              <a:rPr lang="en-US" dirty="0"/>
              <a:t>: SUSFOOD2</a:t>
            </a:r>
            <a:br>
              <a:rPr lang="en-US" dirty="0"/>
            </a:br>
            <a:r>
              <a:rPr lang="en-US" b="1" dirty="0" err="1"/>
              <a:t>Finantator</a:t>
            </a:r>
            <a:r>
              <a:rPr lang="en-US" dirty="0"/>
              <a:t>: </a:t>
            </a:r>
            <a:r>
              <a:rPr lang="en-US" dirty="0" err="1"/>
              <a:t>Comisia</a:t>
            </a:r>
            <a:r>
              <a:rPr lang="en-US" dirty="0"/>
              <a:t> </a:t>
            </a:r>
            <a:r>
              <a:rPr lang="en-US" dirty="0" err="1"/>
              <a:t>Europeană</a:t>
            </a:r>
            <a:r>
              <a:rPr lang="en-US" dirty="0"/>
              <a:t>, ERA-NET Co fund </a:t>
            </a:r>
            <a:br>
              <a:rPr lang="en-US" dirty="0"/>
            </a:br>
            <a:r>
              <a:rPr lang="en-US" b="1" dirty="0" err="1"/>
              <a:t>Coordonator</a:t>
            </a:r>
            <a:r>
              <a:rPr lang="en-US" dirty="0"/>
              <a:t>: PTJ </a:t>
            </a:r>
            <a:r>
              <a:rPr lang="en-US" dirty="0" err="1"/>
              <a:t>Juelich</a:t>
            </a:r>
            <a:r>
              <a:rPr lang="en-US" dirty="0"/>
              <a:t>, Germany</a:t>
            </a:r>
            <a:br>
              <a:rPr lang="en-US" dirty="0"/>
            </a:br>
            <a:r>
              <a:rPr lang="en-US" b="1" dirty="0" err="1"/>
              <a:t>Perioada</a:t>
            </a:r>
            <a:r>
              <a:rPr lang="en-US" b="1" dirty="0"/>
              <a:t> de </a:t>
            </a:r>
            <a:r>
              <a:rPr lang="en-US" b="1" dirty="0" err="1"/>
              <a:t>implementare</a:t>
            </a:r>
            <a:r>
              <a:rPr lang="en-US" dirty="0"/>
              <a:t>: 2017-2021</a:t>
            </a:r>
          </a:p>
        </p:txBody>
      </p:sp>
      <p:sp>
        <p:nvSpPr>
          <p:cNvPr id="5" name="Rectangle 4"/>
          <p:cNvSpPr/>
          <p:nvPr/>
        </p:nvSpPr>
        <p:spPr>
          <a:xfrm>
            <a:off x="1484328" y="3241576"/>
            <a:ext cx="151216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accent1"/>
                </a:solidFill>
              </a:rPr>
              <a:t>SCOP</a:t>
            </a:r>
            <a:endParaRPr lang="en-US" b="1" dirty="0">
              <a:solidFill>
                <a:schemeClr val="accent1"/>
              </a:solidFill>
            </a:endParaRPr>
          </a:p>
        </p:txBody>
      </p:sp>
      <p:sp>
        <p:nvSpPr>
          <p:cNvPr id="7" name="Rectangle 6"/>
          <p:cNvSpPr/>
          <p:nvPr/>
        </p:nvSpPr>
        <p:spPr>
          <a:xfrm>
            <a:off x="1475656" y="3717032"/>
            <a:ext cx="7560840" cy="1754326"/>
          </a:xfrm>
          <a:prstGeom prst="rect">
            <a:avLst/>
          </a:prstGeom>
        </p:spPr>
        <p:txBody>
          <a:bodyPr wrap="square">
            <a:spAutoFit/>
          </a:bodyPr>
          <a:lstStyle/>
          <a:p>
            <a:pPr algn="just"/>
            <a:r>
              <a:rPr lang="en-US" dirty="0" err="1">
                <a:solidFill>
                  <a:srgbClr val="3F3F3F"/>
                </a:solidFill>
                <a:latin typeface="Verdana" panose="020B0604030504040204" pitchFamily="34" charset="0"/>
              </a:rPr>
              <a:t>Scopul</a:t>
            </a:r>
            <a:r>
              <a:rPr lang="en-US" dirty="0">
                <a:solidFill>
                  <a:srgbClr val="3F3F3F"/>
                </a:solidFill>
                <a:latin typeface="Verdana" panose="020B0604030504040204" pitchFamily="34" charset="0"/>
              </a:rPr>
              <a:t> strategic al SUSFOOD2 </a:t>
            </a:r>
            <a:r>
              <a:rPr lang="en-US" dirty="0" err="1">
                <a:solidFill>
                  <a:srgbClr val="3F3F3F"/>
                </a:solidFill>
                <a:latin typeface="Verdana" panose="020B0604030504040204" pitchFamily="34" charset="0"/>
              </a:rPr>
              <a:t>completează</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politicile</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produselor</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alimentare</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și</a:t>
            </a:r>
            <a:r>
              <a:rPr lang="en-US" dirty="0">
                <a:solidFill>
                  <a:srgbClr val="3F3F3F"/>
                </a:solidFill>
                <a:latin typeface="Verdana" panose="020B0604030504040204" pitchFamily="34" charset="0"/>
              </a:rPr>
              <a:t> ale </a:t>
            </a:r>
            <a:r>
              <a:rPr lang="en-US" dirty="0" err="1">
                <a:solidFill>
                  <a:srgbClr val="3F3F3F"/>
                </a:solidFill>
                <a:latin typeface="Verdana" panose="020B0604030504040204" pitchFamily="34" charset="0"/>
              </a:rPr>
              <a:t>bioeconomiei</a:t>
            </a:r>
            <a:r>
              <a:rPr lang="en-US" dirty="0">
                <a:solidFill>
                  <a:srgbClr val="3F3F3F"/>
                </a:solidFill>
                <a:latin typeface="Verdana" panose="020B0604030504040204" pitchFamily="34" charset="0"/>
              </a:rPr>
              <a:t> UE </a:t>
            </a:r>
            <a:r>
              <a:rPr lang="en-US" dirty="0" err="1">
                <a:solidFill>
                  <a:srgbClr val="3F3F3F"/>
                </a:solidFill>
                <a:latin typeface="Verdana" panose="020B0604030504040204" pitchFamily="34" charset="0"/>
              </a:rPr>
              <a:t>prin</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consolidarea</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cooperarii</a:t>
            </a:r>
            <a:r>
              <a:rPr lang="en-US" dirty="0">
                <a:solidFill>
                  <a:srgbClr val="3F3F3F"/>
                </a:solidFill>
                <a:latin typeface="Verdana" panose="020B0604030504040204" pitchFamily="34" charset="0"/>
              </a:rPr>
              <a:t> </a:t>
            </a:r>
            <a:r>
              <a:rPr lang="ro-RO" dirty="0" smtClean="0">
                <a:solidFill>
                  <a:srgbClr val="3F3F3F"/>
                </a:solidFill>
                <a:latin typeface="Verdana" panose="020B0604030504040204" pitchFamily="34" charset="0"/>
              </a:rPr>
              <a:t>  </a:t>
            </a:r>
            <a:r>
              <a:rPr lang="en-US" dirty="0" err="1" smtClean="0">
                <a:solidFill>
                  <a:srgbClr val="3F3F3F"/>
                </a:solidFill>
                <a:latin typeface="Verdana" panose="020B0604030504040204" pitchFamily="34" charset="0"/>
              </a:rPr>
              <a:t>în</a:t>
            </a:r>
            <a:r>
              <a:rPr lang="en-US" dirty="0" smtClean="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domeniul</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cercetării</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dezvoltării</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și</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inovării</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între</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membrii</a:t>
            </a:r>
            <a:r>
              <a:rPr lang="en-US" dirty="0">
                <a:solidFill>
                  <a:srgbClr val="3F3F3F"/>
                </a:solidFill>
                <a:latin typeface="Verdana" panose="020B0604030504040204" pitchFamily="34" charset="0"/>
              </a:rPr>
              <a:t> UE </a:t>
            </a:r>
            <a:r>
              <a:rPr lang="en-US" dirty="0" err="1">
                <a:solidFill>
                  <a:srgbClr val="3F3F3F"/>
                </a:solidFill>
                <a:latin typeface="Verdana" panose="020B0604030504040204" pitchFamily="34" charset="0"/>
              </a:rPr>
              <a:t>și</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statele</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asociate</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pentru</a:t>
            </a:r>
            <a:r>
              <a:rPr lang="en-US" dirty="0">
                <a:solidFill>
                  <a:srgbClr val="3F3F3F"/>
                </a:solidFill>
                <a:latin typeface="Verdana" panose="020B0604030504040204" pitchFamily="34" charset="0"/>
              </a:rPr>
              <a:t> a </a:t>
            </a:r>
            <a:r>
              <a:rPr lang="en-US" dirty="0" err="1">
                <a:solidFill>
                  <a:srgbClr val="3F3F3F"/>
                </a:solidFill>
                <a:latin typeface="Verdana" panose="020B0604030504040204" pitchFamily="34" charset="0"/>
              </a:rPr>
              <a:t>maximiza</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contribuția</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cercetării</a:t>
            </a:r>
            <a:r>
              <a:rPr lang="en-US" dirty="0">
                <a:solidFill>
                  <a:srgbClr val="3F3F3F"/>
                </a:solidFill>
                <a:latin typeface="Verdana" panose="020B0604030504040204" pitchFamily="34" charset="0"/>
              </a:rPr>
              <a:t> la </a:t>
            </a:r>
            <a:r>
              <a:rPr lang="ro-RO" dirty="0" smtClean="0">
                <a:solidFill>
                  <a:srgbClr val="3F3F3F"/>
                </a:solidFill>
                <a:latin typeface="Verdana" panose="020B0604030504040204" pitchFamily="34" charset="0"/>
              </a:rPr>
              <a:t>     </a:t>
            </a:r>
            <a:r>
              <a:rPr lang="en-US" dirty="0" err="1" smtClean="0">
                <a:solidFill>
                  <a:srgbClr val="3F3F3F"/>
                </a:solidFill>
                <a:latin typeface="Verdana" panose="020B0604030504040204" pitchFamily="34" charset="0"/>
              </a:rPr>
              <a:t>dezvoltarea</a:t>
            </a:r>
            <a:r>
              <a:rPr lang="en-US" dirty="0" smtClean="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durabilă</a:t>
            </a:r>
            <a:r>
              <a:rPr lang="en-US" dirty="0">
                <a:solidFill>
                  <a:srgbClr val="3F3F3F"/>
                </a:solidFill>
                <a:latin typeface="Verdana" panose="020B0604030504040204" pitchFamily="34" charset="0"/>
              </a:rPr>
              <a:t> a </a:t>
            </a:r>
            <a:r>
              <a:rPr lang="en-US" dirty="0" err="1">
                <a:solidFill>
                  <a:srgbClr val="3F3F3F"/>
                </a:solidFill>
                <a:latin typeface="Verdana" panose="020B0604030504040204" pitchFamily="34" charset="0"/>
              </a:rPr>
              <a:t>sistemelor</a:t>
            </a:r>
            <a:r>
              <a:rPr lang="en-US" dirty="0">
                <a:solidFill>
                  <a:srgbClr val="3F3F3F"/>
                </a:solidFill>
                <a:latin typeface="Verdana" panose="020B0604030504040204" pitchFamily="34" charset="0"/>
              </a:rPr>
              <a:t> </a:t>
            </a:r>
            <a:r>
              <a:rPr lang="en-US" dirty="0" err="1">
                <a:solidFill>
                  <a:srgbClr val="3F3F3F"/>
                </a:solidFill>
                <a:latin typeface="Verdana" panose="020B0604030504040204" pitchFamily="34" charset="0"/>
              </a:rPr>
              <a:t>alimentare</a:t>
            </a:r>
            <a:r>
              <a:rPr lang="en-US" dirty="0">
                <a:solidFill>
                  <a:srgbClr val="3F3F3F"/>
                </a:solidFill>
                <a:latin typeface="Verdana" panose="020B0604030504040204" pitchFamily="34" charset="0"/>
              </a:rPr>
              <a:t> de la </a:t>
            </a:r>
            <a:r>
              <a:rPr lang="en-US" dirty="0" err="1">
                <a:solidFill>
                  <a:srgbClr val="3F3F3F"/>
                </a:solidFill>
                <a:latin typeface="Verdana" panose="020B0604030504040204" pitchFamily="34" charset="0"/>
              </a:rPr>
              <a:t>producție</a:t>
            </a:r>
            <a:r>
              <a:rPr lang="en-US" dirty="0">
                <a:solidFill>
                  <a:srgbClr val="3F3F3F"/>
                </a:solidFill>
                <a:latin typeface="Verdana" panose="020B0604030504040204" pitchFamily="34" charset="0"/>
              </a:rPr>
              <a:t> la </a:t>
            </a:r>
            <a:r>
              <a:rPr lang="en-US" dirty="0" err="1">
                <a:solidFill>
                  <a:srgbClr val="3F3F3F"/>
                </a:solidFill>
                <a:latin typeface="Verdana" panose="020B0604030504040204" pitchFamily="34" charset="0"/>
              </a:rPr>
              <a:t>consum</a:t>
            </a:r>
            <a:r>
              <a:rPr lang="en-US" dirty="0">
                <a:solidFill>
                  <a:srgbClr val="3F3F3F"/>
                </a:solidFill>
                <a:latin typeface="Verdana" panose="020B0604030504040204" pitchFamily="34" charset="0"/>
              </a:rPr>
              <a:t>.</a:t>
            </a:r>
            <a:endParaRPr lang="en-US" dirty="0"/>
          </a:p>
        </p:txBody>
      </p:sp>
    </p:spTree>
    <p:extLst>
      <p:ext uri="{BB962C8B-B14F-4D97-AF65-F5344CB8AC3E}">
        <p14:creationId xmlns:p14="http://schemas.microsoft.com/office/powerpoint/2010/main" val="14810846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SUSFOOD2</a:t>
            </a:r>
            <a:endParaRPr lang="en-US" dirty="0"/>
          </a:p>
        </p:txBody>
      </p:sp>
      <p:sp>
        <p:nvSpPr>
          <p:cNvPr id="3" name="Content Placeholder 2"/>
          <p:cNvSpPr>
            <a:spLocks noGrp="1"/>
          </p:cNvSpPr>
          <p:nvPr>
            <p:ph idx="1"/>
          </p:nvPr>
        </p:nvSpPr>
        <p:spPr>
          <a:xfrm>
            <a:off x="1475656" y="1069514"/>
            <a:ext cx="7668344" cy="991334"/>
          </a:xfrm>
        </p:spPr>
        <p:txBody>
          <a:bodyPr/>
          <a:lstStyle/>
          <a:p>
            <a:r>
              <a:rPr lang="ro-RO" b="1" dirty="0" smtClean="0">
                <a:solidFill>
                  <a:schemeClr val="accent1"/>
                </a:solidFill>
              </a:rPr>
              <a:t>Promovează </a:t>
            </a:r>
            <a:r>
              <a:rPr lang="en-US" dirty="0">
                <a:solidFill>
                  <a:schemeClr val="accent1"/>
                </a:solidFill>
              </a:rPr>
              <a:t>o </a:t>
            </a:r>
            <a:r>
              <a:rPr lang="en-US" dirty="0" err="1">
                <a:solidFill>
                  <a:schemeClr val="accent1"/>
                </a:solidFill>
              </a:rPr>
              <a:t>abordare</a:t>
            </a:r>
            <a:r>
              <a:rPr lang="en-US" dirty="0">
                <a:solidFill>
                  <a:schemeClr val="accent1"/>
                </a:solidFill>
              </a:rPr>
              <a:t> inter-</a:t>
            </a:r>
            <a:r>
              <a:rPr lang="en-US" dirty="0" err="1">
                <a:solidFill>
                  <a:schemeClr val="accent1"/>
                </a:solidFill>
              </a:rPr>
              <a:t>sectoriala</a:t>
            </a:r>
            <a:r>
              <a:rPr lang="en-US" dirty="0">
                <a:solidFill>
                  <a:schemeClr val="accent1"/>
                </a:solidFill>
              </a:rPr>
              <a:t> </a:t>
            </a:r>
            <a:r>
              <a:rPr lang="en-US" dirty="0" err="1">
                <a:solidFill>
                  <a:schemeClr val="accent1"/>
                </a:solidFill>
              </a:rPr>
              <a:t>și</a:t>
            </a:r>
            <a:r>
              <a:rPr lang="en-US" dirty="0">
                <a:solidFill>
                  <a:schemeClr val="accent1"/>
                </a:solidFill>
              </a:rPr>
              <a:t> multi-</a:t>
            </a:r>
            <a:r>
              <a:rPr lang="en-US" dirty="0" err="1">
                <a:solidFill>
                  <a:schemeClr val="accent1"/>
                </a:solidFill>
              </a:rPr>
              <a:t>disciplinară</a:t>
            </a:r>
            <a:r>
              <a:rPr lang="en-US" dirty="0">
                <a:solidFill>
                  <a:schemeClr val="accent1"/>
                </a:solidFill>
              </a:rPr>
              <a:t> de la </a:t>
            </a:r>
            <a:r>
              <a:rPr lang="en-US" dirty="0" err="1">
                <a:solidFill>
                  <a:schemeClr val="accent1"/>
                </a:solidFill>
              </a:rPr>
              <a:t>biologie</a:t>
            </a:r>
            <a:r>
              <a:rPr lang="en-US" dirty="0">
                <a:solidFill>
                  <a:schemeClr val="accent1"/>
                </a:solidFill>
              </a:rPr>
              <a:t> la </a:t>
            </a:r>
            <a:r>
              <a:rPr lang="en-US" dirty="0" err="1">
                <a:solidFill>
                  <a:schemeClr val="accent1"/>
                </a:solidFill>
              </a:rPr>
              <a:t>inginerie</a:t>
            </a:r>
            <a:r>
              <a:rPr lang="en-US" dirty="0">
                <a:solidFill>
                  <a:schemeClr val="accent1"/>
                </a:solidFill>
              </a:rPr>
              <a:t> </a:t>
            </a:r>
            <a:r>
              <a:rPr lang="en-US" dirty="0" err="1">
                <a:solidFill>
                  <a:schemeClr val="accent1"/>
                </a:solidFill>
              </a:rPr>
              <a:t>alimentară</a:t>
            </a:r>
            <a:r>
              <a:rPr lang="en-US" dirty="0">
                <a:solidFill>
                  <a:schemeClr val="accent1"/>
                </a:solidFill>
              </a:rPr>
              <a:t> </a:t>
            </a:r>
            <a:r>
              <a:rPr lang="en-US" dirty="0" err="1">
                <a:solidFill>
                  <a:schemeClr val="accent1"/>
                </a:solidFill>
              </a:rPr>
              <a:t>și</a:t>
            </a:r>
            <a:r>
              <a:rPr lang="en-US" dirty="0">
                <a:solidFill>
                  <a:schemeClr val="accent1"/>
                </a:solidFill>
              </a:rPr>
              <a:t> </a:t>
            </a:r>
            <a:r>
              <a:rPr lang="en-US" dirty="0" err="1">
                <a:solidFill>
                  <a:schemeClr val="accent1"/>
                </a:solidFill>
              </a:rPr>
              <a:t>științele</a:t>
            </a:r>
            <a:r>
              <a:rPr lang="en-US" dirty="0">
                <a:solidFill>
                  <a:schemeClr val="accent1"/>
                </a:solidFill>
              </a:rPr>
              <a:t> </a:t>
            </a:r>
            <a:r>
              <a:rPr lang="en-US" dirty="0" err="1">
                <a:solidFill>
                  <a:schemeClr val="accent1"/>
                </a:solidFill>
              </a:rPr>
              <a:t>sociale</a:t>
            </a:r>
            <a:r>
              <a:rPr lang="en-US" dirty="0">
                <a:solidFill>
                  <a:schemeClr val="accent1"/>
                </a:solidFill>
              </a:rPr>
              <a:t>. </a:t>
            </a:r>
            <a:endParaRPr lang="ro-RO" dirty="0" smtClean="0">
              <a:solidFill>
                <a:schemeClr val="accent1"/>
              </a:solidFill>
            </a:endParaRPr>
          </a:p>
          <a:p>
            <a:pPr algn="just"/>
            <a:r>
              <a:rPr lang="en-US" dirty="0" smtClean="0">
                <a:solidFill>
                  <a:schemeClr val="accent1"/>
                </a:solidFill>
              </a:rPr>
              <a:t>Se </a:t>
            </a:r>
            <a:r>
              <a:rPr lang="en-US" dirty="0" err="1">
                <a:solidFill>
                  <a:schemeClr val="accent1"/>
                </a:solidFill>
              </a:rPr>
              <a:t>adresează</a:t>
            </a:r>
            <a:r>
              <a:rPr lang="en-US" dirty="0">
                <a:solidFill>
                  <a:schemeClr val="accent1"/>
                </a:solidFill>
              </a:rPr>
              <a:t> </a:t>
            </a:r>
            <a:r>
              <a:rPr lang="en-US" dirty="0" err="1">
                <a:solidFill>
                  <a:schemeClr val="accent1"/>
                </a:solidFill>
              </a:rPr>
              <a:t>urmatoarelor</a:t>
            </a:r>
            <a:r>
              <a:rPr lang="en-US" dirty="0">
                <a:solidFill>
                  <a:schemeClr val="accent1"/>
                </a:solidFill>
              </a:rPr>
              <a:t> </a:t>
            </a:r>
            <a:r>
              <a:rPr lang="en-US" dirty="0" err="1">
                <a:solidFill>
                  <a:schemeClr val="accent1"/>
                </a:solidFill>
              </a:rPr>
              <a:t>obiective</a:t>
            </a:r>
            <a:r>
              <a:rPr lang="en-US" dirty="0">
                <a:solidFill>
                  <a:schemeClr val="accent1"/>
                </a:solidFill>
              </a:rPr>
              <a:t> socio-</a:t>
            </a:r>
            <a:r>
              <a:rPr lang="en-US" dirty="0" err="1">
                <a:solidFill>
                  <a:schemeClr val="accent1"/>
                </a:solidFill>
              </a:rPr>
              <a:t>economice</a:t>
            </a:r>
            <a:r>
              <a:rPr lang="en-US" dirty="0">
                <a:solidFill>
                  <a:schemeClr val="accent1"/>
                </a:solidFill>
              </a:rPr>
              <a:t> </a:t>
            </a:r>
            <a:r>
              <a:rPr lang="en-US" dirty="0" err="1">
                <a:solidFill>
                  <a:schemeClr val="accent1"/>
                </a:solidFill>
              </a:rPr>
              <a:t>și</a:t>
            </a:r>
            <a:r>
              <a:rPr lang="en-US" dirty="0">
                <a:solidFill>
                  <a:schemeClr val="accent1"/>
                </a:solidFill>
              </a:rPr>
              <a:t> de </a:t>
            </a:r>
            <a:r>
              <a:rPr lang="ro-RO" dirty="0" smtClean="0">
                <a:solidFill>
                  <a:schemeClr val="accent1"/>
                </a:solidFill>
              </a:rPr>
              <a:t>        </a:t>
            </a:r>
            <a:r>
              <a:rPr lang="en-US" dirty="0" err="1" smtClean="0">
                <a:solidFill>
                  <a:schemeClr val="accent1"/>
                </a:solidFill>
              </a:rPr>
              <a:t>mediu</a:t>
            </a:r>
            <a:r>
              <a:rPr lang="en-US" dirty="0">
                <a:solidFill>
                  <a:schemeClr val="accent1"/>
                </a:solidFill>
              </a:rPr>
              <a:t>:</a:t>
            </a:r>
            <a:endParaRPr lang="en-US" b="1" dirty="0">
              <a:solidFill>
                <a:schemeClr val="accent1"/>
              </a:solidFill>
            </a:endParaRPr>
          </a:p>
        </p:txBody>
      </p:sp>
      <p:graphicFrame>
        <p:nvGraphicFramePr>
          <p:cNvPr id="5" name="Diagram 4"/>
          <p:cNvGraphicFramePr/>
          <p:nvPr>
            <p:extLst>
              <p:ext uri="{D42A27DB-BD31-4B8C-83A1-F6EECF244321}">
                <p14:modId xmlns:p14="http://schemas.microsoft.com/office/powerpoint/2010/main" val="1901715855"/>
              </p:ext>
            </p:extLst>
          </p:nvPr>
        </p:nvGraphicFramePr>
        <p:xfrm>
          <a:off x="0" y="2348880"/>
          <a:ext cx="8964488" cy="450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66167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Topics 2019</a:t>
            </a:r>
            <a:endParaRPr lang="en-US" dirty="0"/>
          </a:p>
        </p:txBody>
      </p:sp>
      <p:graphicFrame>
        <p:nvGraphicFramePr>
          <p:cNvPr id="5" name="Diagram 4"/>
          <p:cNvGraphicFramePr/>
          <p:nvPr>
            <p:extLst>
              <p:ext uri="{D42A27DB-BD31-4B8C-83A1-F6EECF244321}">
                <p14:modId xmlns:p14="http://schemas.microsoft.com/office/powerpoint/2010/main" val="1192087849"/>
              </p:ext>
            </p:extLst>
          </p:nvPr>
        </p:nvGraphicFramePr>
        <p:xfrm>
          <a:off x="107504" y="980728"/>
          <a:ext cx="878497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81648" y="5330638"/>
            <a:ext cx="8810832" cy="398360"/>
            <a:chOff x="-25856" y="2614324"/>
            <a:chExt cx="8810832" cy="398360"/>
          </a:xfrm>
        </p:grpSpPr>
        <p:sp>
          <p:nvSpPr>
            <p:cNvPr id="7" name="Rectangle 6"/>
            <p:cNvSpPr/>
            <p:nvPr/>
          </p:nvSpPr>
          <p:spPr>
            <a:xfrm>
              <a:off x="0" y="2731164"/>
              <a:ext cx="8784976" cy="28152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a:off x="-25856" y="2614324"/>
              <a:ext cx="8784976" cy="2815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78923"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ro-RO" sz="1400" b="1" kern="1200" dirty="0" smtClean="0">
                  <a:solidFill>
                    <a:srgbClr val="FF0000"/>
                  </a:solidFill>
                </a:rPr>
                <a:t>Topicul </a:t>
              </a:r>
              <a:r>
                <a:rPr lang="ro-RO" sz="1400" b="1" dirty="0">
                  <a:solidFill>
                    <a:srgbClr val="FF0000"/>
                  </a:solidFill>
                </a:rPr>
                <a:t>3</a:t>
              </a:r>
              <a:endParaRPr lang="en-US" sz="1400" b="1" kern="1200" dirty="0">
                <a:solidFill>
                  <a:srgbClr val="FF0000"/>
                </a:solidFill>
              </a:endParaRPr>
            </a:p>
          </p:txBody>
        </p:sp>
      </p:grpSp>
      <p:sp>
        <p:nvSpPr>
          <p:cNvPr id="9" name="Rectangle 8"/>
          <p:cNvSpPr/>
          <p:nvPr/>
        </p:nvSpPr>
        <p:spPr>
          <a:xfrm>
            <a:off x="46624" y="6654358"/>
            <a:ext cx="8784976" cy="2815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78923"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ro-RO" sz="1400" b="1" kern="1200" dirty="0" smtClean="0">
                <a:solidFill>
                  <a:srgbClr val="FF0000"/>
                </a:solidFill>
              </a:rPr>
              <a:t>Topicul </a:t>
            </a:r>
            <a:r>
              <a:rPr lang="ro-RO" sz="1400" b="1" dirty="0" smtClean="0">
                <a:solidFill>
                  <a:srgbClr val="FF0000"/>
                </a:solidFill>
              </a:rPr>
              <a:t>4</a:t>
            </a:r>
            <a:endParaRPr lang="en-US" sz="1400" b="1" kern="1200" dirty="0">
              <a:solidFill>
                <a:srgbClr val="FF0000"/>
              </a:solidFill>
            </a:endParaRPr>
          </a:p>
        </p:txBody>
      </p:sp>
    </p:spTree>
    <p:extLst>
      <p:ext uri="{BB962C8B-B14F-4D97-AF65-F5344CB8AC3E}">
        <p14:creationId xmlns:p14="http://schemas.microsoft.com/office/powerpoint/2010/main" val="5517540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
            </a:r>
            <a:r>
              <a:rPr lang="en-US" dirty="0" err="1" smtClean="0"/>
              <a:t>uri</a:t>
            </a:r>
            <a:r>
              <a:rPr lang="en-US" dirty="0" smtClean="0"/>
              <a:t> </a:t>
            </a:r>
            <a:r>
              <a:rPr lang="en-US" dirty="0" err="1" smtClean="0"/>
              <a:t>apel</a:t>
            </a:r>
            <a:endParaRPr lang="en-US" dirty="0"/>
          </a:p>
        </p:txBody>
      </p:sp>
      <p:sp>
        <p:nvSpPr>
          <p:cNvPr id="5" name="Rectangle 4"/>
          <p:cNvSpPr/>
          <p:nvPr/>
        </p:nvSpPr>
        <p:spPr>
          <a:xfrm>
            <a:off x="1403648" y="1069514"/>
            <a:ext cx="7740352" cy="923330"/>
          </a:xfrm>
          <a:prstGeom prst="rect">
            <a:avLst/>
          </a:prstGeom>
        </p:spPr>
        <p:txBody>
          <a:bodyPr wrap="square">
            <a:spAutoFit/>
          </a:bodyPr>
          <a:lstStyle/>
          <a:p>
            <a:r>
              <a:rPr lang="en-US" dirty="0">
                <a:solidFill>
                  <a:srgbClr val="139BE9"/>
                </a:solidFill>
                <a:latin typeface="Open Sans"/>
                <a:hlinkClick r:id="rId2"/>
              </a:rPr>
              <a:t>http://projects.au.dk/coreorganiccofund/news-and-events/show/artikel/joint-call-2019-susfood2-and-core-organic-cofund/</a:t>
            </a:r>
            <a:r>
              <a:rPr lang="en-US" dirty="0">
                <a:solidFill>
                  <a:srgbClr val="333333"/>
                </a:solidFill>
                <a:latin typeface="Open Sans"/>
              </a:rPr>
              <a:t> </a:t>
            </a:r>
            <a:r>
              <a:rPr lang="en-US" dirty="0"/>
              <a:t/>
            </a:r>
            <a:br>
              <a:rPr lang="en-US" dirty="0"/>
            </a:br>
            <a:r>
              <a:rPr lang="en-US" dirty="0">
                <a:solidFill>
                  <a:srgbClr val="139BE9"/>
                </a:solidFill>
                <a:latin typeface="Open Sans"/>
                <a:hlinkClick r:id="rId3"/>
              </a:rPr>
              <a:t>http://susfood-db-era.net/main/node/29334</a:t>
            </a:r>
            <a:endParaRPr lang="en-US" dirty="0"/>
          </a:p>
        </p:txBody>
      </p:sp>
      <p:sp>
        <p:nvSpPr>
          <p:cNvPr id="6" name="Rectangle 5"/>
          <p:cNvSpPr/>
          <p:nvPr/>
        </p:nvSpPr>
        <p:spPr>
          <a:xfrm>
            <a:off x="27780" y="2168769"/>
            <a:ext cx="9116219" cy="3970318"/>
          </a:xfrm>
          <a:prstGeom prst="rect">
            <a:avLst/>
          </a:prstGeom>
        </p:spPr>
        <p:txBody>
          <a:bodyPr wrap="square">
            <a:spAutoFit/>
          </a:bodyPr>
          <a:lstStyle/>
          <a:p>
            <a:pPr algn="just"/>
            <a:r>
              <a:rPr lang="en-US" b="1" dirty="0" err="1">
                <a:solidFill>
                  <a:srgbClr val="333333"/>
                </a:solidFill>
                <a:latin typeface="&amp;quot"/>
              </a:rPr>
              <a:t>Anuntul</a:t>
            </a:r>
            <a:r>
              <a:rPr lang="en-US" b="1" dirty="0">
                <a:solidFill>
                  <a:srgbClr val="333333"/>
                </a:solidFill>
                <a:latin typeface="&amp;quot"/>
              </a:rPr>
              <a:t> </a:t>
            </a:r>
            <a:r>
              <a:rPr lang="en-US" b="1" dirty="0" err="1">
                <a:solidFill>
                  <a:srgbClr val="333333"/>
                </a:solidFill>
                <a:latin typeface="&amp;quot"/>
              </a:rPr>
              <a:t>apelului</a:t>
            </a:r>
            <a:endParaRPr lang="en-US" dirty="0">
              <a:solidFill>
                <a:srgbClr val="333333"/>
              </a:solidFill>
              <a:latin typeface="&amp;quot"/>
            </a:endParaRPr>
          </a:p>
          <a:p>
            <a:pPr algn="just"/>
            <a:r>
              <a:rPr lang="en-US" dirty="0">
                <a:solidFill>
                  <a:srgbClr val="139BE9"/>
                </a:solidFill>
                <a:latin typeface="&amp;quot"/>
                <a:hlinkClick r:id="rId4"/>
              </a:rPr>
              <a:t>https://www.submission-susfood-era.net/lw_resource/datapool/_items/item_691/CO%20SF%202019%20Joint%20Call%20Announcement%20and%20Guidelines%20Final%2010-09.pdf</a:t>
            </a:r>
            <a:endParaRPr lang="en-US" dirty="0">
              <a:solidFill>
                <a:srgbClr val="333333"/>
              </a:solidFill>
              <a:latin typeface="&amp;quot"/>
            </a:endParaRPr>
          </a:p>
          <a:p>
            <a:pPr algn="just"/>
            <a:r>
              <a:rPr lang="en-US" dirty="0">
                <a:solidFill>
                  <a:srgbClr val="333333"/>
                </a:solidFill>
                <a:latin typeface="&amp;quot"/>
              </a:rPr>
              <a:t/>
            </a:r>
            <a:br>
              <a:rPr lang="en-US" dirty="0">
                <a:solidFill>
                  <a:srgbClr val="333333"/>
                </a:solidFill>
                <a:latin typeface="&amp;quot"/>
              </a:rPr>
            </a:br>
            <a:endParaRPr lang="en-US" dirty="0">
              <a:solidFill>
                <a:srgbClr val="333333"/>
              </a:solidFill>
              <a:latin typeface="&amp;quot"/>
            </a:endParaRPr>
          </a:p>
          <a:p>
            <a:pPr algn="just"/>
            <a:r>
              <a:rPr lang="en-US" b="1" dirty="0">
                <a:solidFill>
                  <a:srgbClr val="333333"/>
                </a:solidFill>
                <a:latin typeface="&amp;quot"/>
              </a:rPr>
              <a:t>Template pre-</a:t>
            </a:r>
            <a:r>
              <a:rPr lang="en-US" b="1" dirty="0" err="1">
                <a:solidFill>
                  <a:srgbClr val="333333"/>
                </a:solidFill>
                <a:latin typeface="&amp;quot"/>
              </a:rPr>
              <a:t>propunere</a:t>
            </a:r>
            <a:r>
              <a:rPr lang="en-US" b="1" dirty="0">
                <a:solidFill>
                  <a:srgbClr val="333333"/>
                </a:solidFill>
                <a:latin typeface="&amp;quot"/>
              </a:rPr>
              <a:t> de </a:t>
            </a:r>
            <a:r>
              <a:rPr lang="en-US" b="1" dirty="0" err="1">
                <a:solidFill>
                  <a:srgbClr val="333333"/>
                </a:solidFill>
                <a:latin typeface="&amp;quot"/>
              </a:rPr>
              <a:t>proiect</a:t>
            </a:r>
            <a:endParaRPr lang="en-US" dirty="0">
              <a:solidFill>
                <a:srgbClr val="333333"/>
              </a:solidFill>
              <a:latin typeface="&amp;quot"/>
            </a:endParaRPr>
          </a:p>
          <a:p>
            <a:pPr algn="just"/>
            <a:r>
              <a:rPr lang="en-US" dirty="0">
                <a:solidFill>
                  <a:srgbClr val="139BE9"/>
                </a:solidFill>
                <a:latin typeface="&amp;quot"/>
                <a:hlinkClick r:id="rId5"/>
              </a:rPr>
              <a:t>https://www.submission-susfood-era.net/lw_resource/datapool/_items/item_692/Template_Pre-Proposal_SF_CO%20Joint%20call%202019.pdf</a:t>
            </a:r>
            <a:endParaRPr lang="en-US" dirty="0">
              <a:solidFill>
                <a:srgbClr val="333333"/>
              </a:solidFill>
              <a:latin typeface="&amp;quot"/>
            </a:endParaRPr>
          </a:p>
          <a:p>
            <a:pPr algn="just"/>
            <a:r>
              <a:rPr lang="en-US" dirty="0">
                <a:solidFill>
                  <a:srgbClr val="333333"/>
                </a:solidFill>
                <a:latin typeface="&amp;quot"/>
              </a:rPr>
              <a:t/>
            </a:r>
            <a:br>
              <a:rPr lang="en-US" dirty="0">
                <a:solidFill>
                  <a:srgbClr val="333333"/>
                </a:solidFill>
                <a:latin typeface="&amp;quot"/>
              </a:rPr>
            </a:br>
            <a:endParaRPr lang="en-US" dirty="0">
              <a:solidFill>
                <a:srgbClr val="333333"/>
              </a:solidFill>
              <a:latin typeface="&amp;quot"/>
            </a:endParaRPr>
          </a:p>
          <a:p>
            <a:pPr algn="just"/>
            <a:r>
              <a:rPr lang="en-US" b="1" dirty="0">
                <a:solidFill>
                  <a:srgbClr val="333333"/>
                </a:solidFill>
                <a:latin typeface="&amp;quot"/>
              </a:rPr>
              <a:t>Template </a:t>
            </a:r>
            <a:r>
              <a:rPr lang="en-US" b="1" dirty="0" err="1">
                <a:solidFill>
                  <a:srgbClr val="333333"/>
                </a:solidFill>
                <a:latin typeface="&amp;quot"/>
              </a:rPr>
              <a:t>scrisoare</a:t>
            </a:r>
            <a:r>
              <a:rPr lang="en-US" b="1" dirty="0">
                <a:solidFill>
                  <a:srgbClr val="333333"/>
                </a:solidFill>
                <a:latin typeface="&amp;quot"/>
              </a:rPr>
              <a:t> de </a:t>
            </a:r>
            <a:r>
              <a:rPr lang="en-US" b="1" dirty="0" err="1">
                <a:solidFill>
                  <a:srgbClr val="333333"/>
                </a:solidFill>
                <a:latin typeface="&amp;quot"/>
              </a:rPr>
              <a:t>angajament</a:t>
            </a:r>
            <a:endParaRPr lang="en-US" dirty="0">
              <a:solidFill>
                <a:srgbClr val="333333"/>
              </a:solidFill>
              <a:latin typeface="&amp;quot"/>
            </a:endParaRPr>
          </a:p>
          <a:p>
            <a:pPr algn="just"/>
            <a:r>
              <a:rPr lang="en-US" dirty="0">
                <a:solidFill>
                  <a:srgbClr val="139BE9"/>
                </a:solidFill>
                <a:latin typeface="&amp;quot"/>
                <a:hlinkClick r:id="rId6"/>
              </a:rPr>
              <a:t>https://www.submission-susfood-era.net/lw_resource/datapool/_items/item_690/SF_CO_Letter%20of%20commitment_template.pdf</a:t>
            </a:r>
            <a:endParaRPr lang="en-US" b="0" i="0" u="none" strike="noStrike" dirty="0">
              <a:solidFill>
                <a:srgbClr val="333333"/>
              </a:solidFill>
              <a:effectLst/>
              <a:latin typeface="&amp;quot"/>
            </a:endParaRPr>
          </a:p>
        </p:txBody>
      </p:sp>
    </p:spTree>
    <p:extLst>
      <p:ext uri="{BB962C8B-B14F-4D97-AF65-F5344CB8AC3E}">
        <p14:creationId xmlns:p14="http://schemas.microsoft.com/office/powerpoint/2010/main" val="34838609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Țări participante</a:t>
            </a:r>
            <a:endParaRPr lang="en-US" dirty="0"/>
          </a:p>
        </p:txBody>
      </p:sp>
      <p:sp>
        <p:nvSpPr>
          <p:cNvPr id="5" name="Rectangle 4"/>
          <p:cNvSpPr/>
          <p:nvPr/>
        </p:nvSpPr>
        <p:spPr>
          <a:xfrm>
            <a:off x="1835696" y="969278"/>
            <a:ext cx="6264696" cy="5909310"/>
          </a:xfrm>
          <a:prstGeom prst="rect">
            <a:avLst/>
          </a:prstGeom>
        </p:spPr>
        <p:txBody>
          <a:bodyPr wrap="square">
            <a:spAutoFit/>
          </a:bodyPr>
          <a:lstStyle/>
          <a:p>
            <a:pPr algn="just">
              <a:spcAft>
                <a:spcPts val="0"/>
              </a:spcAft>
            </a:pPr>
            <a:r>
              <a:rPr lang="en-US" dirty="0">
                <a:solidFill>
                  <a:srgbClr val="333333"/>
                </a:solidFill>
                <a:latin typeface="Open Sans"/>
              </a:rPr>
              <a:t>MESRS - Algeria</a:t>
            </a:r>
          </a:p>
          <a:p>
            <a:pPr algn="just">
              <a:spcAft>
                <a:spcPts val="0"/>
              </a:spcAft>
            </a:pPr>
            <a:r>
              <a:rPr lang="en-US" dirty="0">
                <a:solidFill>
                  <a:srgbClr val="333333"/>
                </a:solidFill>
                <a:latin typeface="Open Sans"/>
              </a:rPr>
              <a:t>AREI - </a:t>
            </a:r>
            <a:r>
              <a:rPr lang="en-US" dirty="0" err="1">
                <a:solidFill>
                  <a:srgbClr val="333333"/>
                </a:solidFill>
                <a:latin typeface="Open Sans"/>
              </a:rPr>
              <a:t>Letonia</a:t>
            </a:r>
            <a:endParaRPr lang="en-US" dirty="0">
              <a:solidFill>
                <a:srgbClr val="333333"/>
              </a:solidFill>
              <a:latin typeface="Open Sans"/>
            </a:endParaRPr>
          </a:p>
          <a:p>
            <a:pPr algn="just">
              <a:spcAft>
                <a:spcPts val="0"/>
              </a:spcAft>
            </a:pPr>
            <a:r>
              <a:rPr lang="en-US" dirty="0">
                <a:solidFill>
                  <a:srgbClr val="333333"/>
                </a:solidFill>
                <a:latin typeface="Open Sans"/>
              </a:rPr>
              <a:t>VLAIO - </a:t>
            </a:r>
            <a:r>
              <a:rPr lang="en-US" dirty="0" err="1">
                <a:solidFill>
                  <a:srgbClr val="333333"/>
                </a:solidFill>
                <a:latin typeface="Open Sans"/>
              </a:rPr>
              <a:t>Belgia</a:t>
            </a:r>
            <a:endParaRPr lang="en-US" dirty="0">
              <a:solidFill>
                <a:srgbClr val="333333"/>
              </a:solidFill>
              <a:latin typeface="Open Sans"/>
            </a:endParaRPr>
          </a:p>
          <a:p>
            <a:pPr algn="just">
              <a:spcAft>
                <a:spcPts val="0"/>
              </a:spcAft>
            </a:pPr>
            <a:r>
              <a:rPr lang="en-US" dirty="0">
                <a:solidFill>
                  <a:srgbClr val="333333"/>
                </a:solidFill>
                <a:latin typeface="Open Sans"/>
              </a:rPr>
              <a:t>CNRS - </a:t>
            </a:r>
            <a:r>
              <a:rPr lang="en-US" dirty="0" err="1">
                <a:solidFill>
                  <a:srgbClr val="333333"/>
                </a:solidFill>
                <a:latin typeface="Open Sans"/>
              </a:rPr>
              <a:t>Liban</a:t>
            </a:r>
            <a:endParaRPr lang="en-US" dirty="0">
              <a:solidFill>
                <a:srgbClr val="333333"/>
              </a:solidFill>
              <a:latin typeface="Open Sans"/>
            </a:endParaRPr>
          </a:p>
          <a:p>
            <a:pPr algn="just">
              <a:spcAft>
                <a:spcPts val="0"/>
              </a:spcAft>
            </a:pPr>
            <a:r>
              <a:rPr lang="en-US" dirty="0">
                <a:solidFill>
                  <a:srgbClr val="333333"/>
                </a:solidFill>
                <a:latin typeface="Open Sans"/>
              </a:rPr>
              <a:t>Dep.LV - </a:t>
            </a:r>
            <a:r>
              <a:rPr lang="en-US" dirty="0" err="1">
                <a:solidFill>
                  <a:srgbClr val="333333"/>
                </a:solidFill>
                <a:latin typeface="Open Sans"/>
              </a:rPr>
              <a:t>Belgia</a:t>
            </a:r>
            <a:endParaRPr lang="en-US" dirty="0">
              <a:solidFill>
                <a:srgbClr val="333333"/>
              </a:solidFill>
              <a:latin typeface="Open Sans"/>
            </a:endParaRPr>
          </a:p>
          <a:p>
            <a:pPr algn="just">
              <a:spcAft>
                <a:spcPts val="0"/>
              </a:spcAft>
            </a:pPr>
            <a:r>
              <a:rPr lang="en-US" dirty="0">
                <a:solidFill>
                  <a:srgbClr val="333333"/>
                </a:solidFill>
                <a:latin typeface="Open Sans"/>
              </a:rPr>
              <a:t>FNR - Luxemburg</a:t>
            </a:r>
          </a:p>
          <a:p>
            <a:pPr algn="just">
              <a:spcAft>
                <a:spcPts val="0"/>
              </a:spcAft>
            </a:pPr>
            <a:r>
              <a:rPr lang="en-US" dirty="0">
                <a:solidFill>
                  <a:srgbClr val="333333"/>
                </a:solidFill>
                <a:latin typeface="Open Sans"/>
              </a:rPr>
              <a:t>DAFA – </a:t>
            </a:r>
            <a:r>
              <a:rPr lang="en-US" dirty="0" err="1">
                <a:solidFill>
                  <a:srgbClr val="333333"/>
                </a:solidFill>
                <a:latin typeface="Open Sans"/>
              </a:rPr>
              <a:t>Denemarca</a:t>
            </a:r>
            <a:endParaRPr lang="en-US" dirty="0">
              <a:solidFill>
                <a:srgbClr val="333333"/>
              </a:solidFill>
              <a:latin typeface="Open Sans"/>
            </a:endParaRPr>
          </a:p>
          <a:p>
            <a:pPr algn="just">
              <a:spcAft>
                <a:spcPts val="0"/>
              </a:spcAft>
            </a:pPr>
            <a:r>
              <a:rPr lang="en-US" dirty="0">
                <a:solidFill>
                  <a:srgbClr val="333333"/>
                </a:solidFill>
                <a:latin typeface="Open Sans"/>
              </a:rPr>
              <a:t>MEN – </a:t>
            </a:r>
            <a:r>
              <a:rPr lang="en-US" dirty="0" err="1">
                <a:solidFill>
                  <a:srgbClr val="333333"/>
                </a:solidFill>
                <a:latin typeface="Open Sans"/>
              </a:rPr>
              <a:t>Maroc</a:t>
            </a:r>
            <a:endParaRPr lang="en-US" dirty="0">
              <a:solidFill>
                <a:srgbClr val="333333"/>
              </a:solidFill>
              <a:latin typeface="Open Sans"/>
            </a:endParaRPr>
          </a:p>
          <a:p>
            <a:pPr algn="just">
              <a:spcAft>
                <a:spcPts val="0"/>
              </a:spcAft>
            </a:pPr>
            <a:r>
              <a:rPr lang="en-US" dirty="0">
                <a:solidFill>
                  <a:srgbClr val="333333"/>
                </a:solidFill>
                <a:latin typeface="Open Sans"/>
              </a:rPr>
              <a:t>MEM – Estonia </a:t>
            </a:r>
          </a:p>
          <a:p>
            <a:pPr algn="just">
              <a:spcAft>
                <a:spcPts val="0"/>
              </a:spcAft>
            </a:pPr>
            <a:r>
              <a:rPr lang="en-US" dirty="0">
                <a:solidFill>
                  <a:srgbClr val="333333"/>
                </a:solidFill>
                <a:latin typeface="Open Sans"/>
              </a:rPr>
              <a:t>RCN - </a:t>
            </a:r>
            <a:r>
              <a:rPr lang="en-US" dirty="0" err="1">
                <a:solidFill>
                  <a:srgbClr val="333333"/>
                </a:solidFill>
                <a:latin typeface="Open Sans"/>
              </a:rPr>
              <a:t>Norvegia</a:t>
            </a:r>
            <a:endParaRPr lang="en-US" dirty="0">
              <a:solidFill>
                <a:srgbClr val="333333"/>
              </a:solidFill>
              <a:latin typeface="Open Sans"/>
            </a:endParaRPr>
          </a:p>
          <a:p>
            <a:pPr algn="just">
              <a:spcAft>
                <a:spcPts val="0"/>
              </a:spcAft>
            </a:pPr>
            <a:r>
              <a:rPr lang="en-US" dirty="0">
                <a:solidFill>
                  <a:srgbClr val="333333"/>
                </a:solidFill>
                <a:latin typeface="Open Sans"/>
              </a:rPr>
              <a:t>MMM - </a:t>
            </a:r>
            <a:r>
              <a:rPr lang="en-US" dirty="0" err="1">
                <a:solidFill>
                  <a:srgbClr val="333333"/>
                </a:solidFill>
                <a:latin typeface="Open Sans"/>
              </a:rPr>
              <a:t>Finlanda</a:t>
            </a:r>
            <a:endParaRPr lang="en-US" dirty="0">
              <a:solidFill>
                <a:srgbClr val="333333"/>
              </a:solidFill>
              <a:latin typeface="Open Sans"/>
            </a:endParaRPr>
          </a:p>
          <a:p>
            <a:pPr algn="just">
              <a:spcAft>
                <a:spcPts val="0"/>
              </a:spcAft>
            </a:pPr>
            <a:r>
              <a:rPr lang="en-US" dirty="0">
                <a:solidFill>
                  <a:srgbClr val="333333"/>
                </a:solidFill>
                <a:latin typeface="Open Sans"/>
              </a:rPr>
              <a:t>NCBR - </a:t>
            </a:r>
            <a:r>
              <a:rPr lang="en-US" dirty="0" err="1">
                <a:solidFill>
                  <a:srgbClr val="333333"/>
                </a:solidFill>
                <a:latin typeface="Open Sans"/>
              </a:rPr>
              <a:t>Polonia</a:t>
            </a:r>
            <a:endParaRPr lang="en-US" dirty="0">
              <a:solidFill>
                <a:srgbClr val="333333"/>
              </a:solidFill>
              <a:latin typeface="Open Sans"/>
            </a:endParaRPr>
          </a:p>
          <a:p>
            <a:pPr algn="just">
              <a:spcAft>
                <a:spcPts val="0"/>
              </a:spcAft>
            </a:pPr>
            <a:r>
              <a:rPr lang="en-US" dirty="0">
                <a:solidFill>
                  <a:srgbClr val="333333"/>
                </a:solidFill>
                <a:latin typeface="Open Sans"/>
              </a:rPr>
              <a:t>ANR – </a:t>
            </a:r>
            <a:r>
              <a:rPr lang="en-US" dirty="0" err="1">
                <a:solidFill>
                  <a:srgbClr val="333333"/>
                </a:solidFill>
                <a:latin typeface="Open Sans"/>
              </a:rPr>
              <a:t>Franța</a:t>
            </a:r>
            <a:endParaRPr lang="en-US" dirty="0">
              <a:solidFill>
                <a:srgbClr val="333333"/>
              </a:solidFill>
              <a:latin typeface="Open Sans"/>
            </a:endParaRPr>
          </a:p>
          <a:p>
            <a:pPr algn="just">
              <a:spcAft>
                <a:spcPts val="0"/>
              </a:spcAft>
            </a:pPr>
            <a:r>
              <a:rPr lang="en-US" dirty="0">
                <a:solidFill>
                  <a:srgbClr val="333333"/>
                </a:solidFill>
                <a:latin typeface="Open Sans"/>
              </a:rPr>
              <a:t>UEFISCDI - </a:t>
            </a:r>
            <a:r>
              <a:rPr lang="en-US" dirty="0" err="1">
                <a:solidFill>
                  <a:srgbClr val="333333"/>
                </a:solidFill>
                <a:latin typeface="Open Sans"/>
              </a:rPr>
              <a:t>România</a:t>
            </a:r>
            <a:endParaRPr lang="en-US" dirty="0">
              <a:solidFill>
                <a:srgbClr val="333333"/>
              </a:solidFill>
              <a:latin typeface="Open Sans"/>
            </a:endParaRPr>
          </a:p>
          <a:p>
            <a:pPr algn="just">
              <a:spcAft>
                <a:spcPts val="0"/>
              </a:spcAft>
            </a:pPr>
            <a:r>
              <a:rPr lang="en-US" dirty="0">
                <a:solidFill>
                  <a:srgbClr val="333333"/>
                </a:solidFill>
                <a:latin typeface="Open Sans"/>
              </a:rPr>
              <a:t>MAA - </a:t>
            </a:r>
            <a:r>
              <a:rPr lang="en-US" dirty="0" err="1">
                <a:solidFill>
                  <a:srgbClr val="333333"/>
                </a:solidFill>
                <a:latin typeface="Open Sans"/>
              </a:rPr>
              <a:t>Franța</a:t>
            </a:r>
            <a:r>
              <a:rPr lang="en-US" dirty="0">
                <a:solidFill>
                  <a:srgbClr val="333333"/>
                </a:solidFill>
                <a:latin typeface="Open Sans"/>
              </a:rPr>
              <a:t> </a:t>
            </a:r>
          </a:p>
          <a:p>
            <a:pPr algn="just">
              <a:spcAft>
                <a:spcPts val="0"/>
              </a:spcAft>
            </a:pPr>
            <a:r>
              <a:rPr lang="en-US" dirty="0">
                <a:solidFill>
                  <a:srgbClr val="333333"/>
                </a:solidFill>
                <a:latin typeface="Open Sans"/>
              </a:rPr>
              <a:t>ICE - </a:t>
            </a:r>
            <a:r>
              <a:rPr lang="en-US" dirty="0" err="1">
                <a:solidFill>
                  <a:srgbClr val="333333"/>
                </a:solidFill>
                <a:latin typeface="Open Sans"/>
              </a:rPr>
              <a:t>Spania</a:t>
            </a:r>
            <a:endParaRPr lang="en-US" dirty="0">
              <a:solidFill>
                <a:srgbClr val="333333"/>
              </a:solidFill>
              <a:latin typeface="Open Sans"/>
            </a:endParaRPr>
          </a:p>
          <a:p>
            <a:pPr algn="just">
              <a:spcAft>
                <a:spcPts val="0"/>
              </a:spcAft>
            </a:pPr>
            <a:r>
              <a:rPr lang="en-US" dirty="0">
                <a:solidFill>
                  <a:srgbClr val="333333"/>
                </a:solidFill>
                <a:latin typeface="Open Sans"/>
              </a:rPr>
              <a:t>BMEL - Germania </a:t>
            </a:r>
          </a:p>
          <a:p>
            <a:pPr algn="just">
              <a:spcAft>
                <a:spcPts val="0"/>
              </a:spcAft>
            </a:pPr>
            <a:r>
              <a:rPr lang="en-US" dirty="0">
                <a:solidFill>
                  <a:srgbClr val="333333"/>
                </a:solidFill>
                <a:latin typeface="Open Sans"/>
              </a:rPr>
              <a:t>GDAR - </a:t>
            </a:r>
            <a:r>
              <a:rPr lang="en-US" dirty="0" err="1">
                <a:solidFill>
                  <a:srgbClr val="333333"/>
                </a:solidFill>
                <a:latin typeface="Open Sans"/>
              </a:rPr>
              <a:t>Turcia</a:t>
            </a:r>
            <a:endParaRPr lang="en-US" dirty="0">
              <a:solidFill>
                <a:srgbClr val="333333"/>
              </a:solidFill>
              <a:latin typeface="Open Sans"/>
            </a:endParaRPr>
          </a:p>
          <a:p>
            <a:pPr algn="just">
              <a:spcAft>
                <a:spcPts val="0"/>
              </a:spcAft>
            </a:pPr>
            <a:r>
              <a:rPr lang="en-US" dirty="0">
                <a:solidFill>
                  <a:srgbClr val="333333"/>
                </a:solidFill>
                <a:latin typeface="Open Sans"/>
              </a:rPr>
              <a:t>MIPAAFT - Italia </a:t>
            </a:r>
          </a:p>
          <a:p>
            <a:pPr algn="just">
              <a:spcAft>
                <a:spcPts val="0"/>
              </a:spcAft>
            </a:pPr>
            <a:r>
              <a:rPr lang="en-US" dirty="0">
                <a:solidFill>
                  <a:srgbClr val="333333"/>
                </a:solidFill>
                <a:latin typeface="Open Sans"/>
              </a:rPr>
              <a:t>DEFRA – </a:t>
            </a:r>
            <a:r>
              <a:rPr lang="en-US" dirty="0" err="1">
                <a:solidFill>
                  <a:srgbClr val="333333"/>
                </a:solidFill>
                <a:latin typeface="Open Sans"/>
              </a:rPr>
              <a:t>Marea</a:t>
            </a:r>
            <a:r>
              <a:rPr lang="en-US" dirty="0">
                <a:solidFill>
                  <a:srgbClr val="333333"/>
                </a:solidFill>
                <a:latin typeface="Open Sans"/>
              </a:rPr>
              <a:t> Britanie </a:t>
            </a:r>
          </a:p>
          <a:p>
            <a:pPr algn="just">
              <a:spcAft>
                <a:spcPts val="0"/>
              </a:spcAft>
            </a:pPr>
            <a:r>
              <a:rPr lang="en-US" dirty="0">
                <a:solidFill>
                  <a:srgbClr val="333333"/>
                </a:solidFill>
                <a:latin typeface="Open Sans"/>
              </a:rPr>
              <a:t>MIUR - Italia</a:t>
            </a:r>
            <a:endParaRPr lang="en-US" b="0" i="0" u="none" strike="noStrike" dirty="0">
              <a:solidFill>
                <a:srgbClr val="333333"/>
              </a:solidFill>
              <a:effectLst/>
              <a:latin typeface="Open Sans"/>
            </a:endParaRPr>
          </a:p>
        </p:txBody>
      </p:sp>
      <p:sp>
        <p:nvSpPr>
          <p:cNvPr id="6" name="Rectangle 5"/>
          <p:cNvSpPr/>
          <p:nvPr/>
        </p:nvSpPr>
        <p:spPr>
          <a:xfrm>
            <a:off x="5292080" y="1196752"/>
            <a:ext cx="3456384"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0000"/>
                </a:solidFill>
              </a:rPr>
              <a:t>500.000</a:t>
            </a:r>
          </a:p>
          <a:p>
            <a:pPr algn="ctr"/>
            <a:r>
              <a:rPr lang="it-IT" b="1" dirty="0">
                <a:solidFill>
                  <a:srgbClr val="FF0000"/>
                </a:solidFill>
              </a:rPr>
              <a:t>EUR</a:t>
            </a:r>
          </a:p>
          <a:p>
            <a:pPr algn="ctr"/>
            <a:r>
              <a:rPr lang="it-IT" cap="all" dirty="0">
                <a:solidFill>
                  <a:srgbClr val="FF0000"/>
                </a:solidFill>
              </a:rPr>
              <a:t>Fonduri alocate Ro</a:t>
            </a:r>
          </a:p>
        </p:txBody>
      </p:sp>
    </p:spTree>
    <p:extLst>
      <p:ext uri="{BB962C8B-B14F-4D97-AF65-F5344CB8AC3E}">
        <p14:creationId xmlns:p14="http://schemas.microsoft.com/office/powerpoint/2010/main" val="89270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Calendar</a:t>
            </a:r>
            <a:endParaRPr lang="en-US" dirty="0"/>
          </a:p>
        </p:txBody>
      </p:sp>
      <p:sp>
        <p:nvSpPr>
          <p:cNvPr id="5" name="Rectangle 4"/>
          <p:cNvSpPr/>
          <p:nvPr/>
        </p:nvSpPr>
        <p:spPr>
          <a:xfrm>
            <a:off x="107504" y="1340768"/>
            <a:ext cx="9036496" cy="2308324"/>
          </a:xfrm>
          <a:prstGeom prst="rect">
            <a:avLst/>
          </a:prstGeom>
        </p:spPr>
        <p:txBody>
          <a:bodyPr wrap="square">
            <a:spAutoFit/>
          </a:bodyPr>
          <a:lstStyle/>
          <a:p>
            <a:pPr algn="just"/>
            <a:r>
              <a:rPr lang="en-US" b="1" dirty="0" err="1">
                <a:solidFill>
                  <a:srgbClr val="333333"/>
                </a:solidFill>
                <a:latin typeface="Open Sans"/>
              </a:rPr>
              <a:t>Calendarul</a:t>
            </a:r>
            <a:r>
              <a:rPr lang="en-US" b="1" dirty="0">
                <a:solidFill>
                  <a:srgbClr val="333333"/>
                </a:solidFill>
                <a:latin typeface="Open Sans"/>
              </a:rPr>
              <a:t> </a:t>
            </a:r>
            <a:r>
              <a:rPr lang="en-US" b="1" dirty="0" err="1">
                <a:solidFill>
                  <a:srgbClr val="333333"/>
                </a:solidFill>
                <a:latin typeface="Open Sans"/>
              </a:rPr>
              <a:t>estimativ</a:t>
            </a:r>
            <a:r>
              <a:rPr lang="en-US" b="1" dirty="0">
                <a:solidFill>
                  <a:srgbClr val="333333"/>
                </a:solidFill>
                <a:latin typeface="Open Sans"/>
              </a:rPr>
              <a:t> al </a:t>
            </a:r>
            <a:r>
              <a:rPr lang="en-US" b="1" dirty="0" err="1">
                <a:solidFill>
                  <a:srgbClr val="333333"/>
                </a:solidFill>
                <a:latin typeface="Open Sans"/>
              </a:rPr>
              <a:t>apelului</a:t>
            </a:r>
            <a:endParaRPr lang="en-US" dirty="0">
              <a:solidFill>
                <a:srgbClr val="333333"/>
              </a:solidFill>
              <a:latin typeface="Open Sans"/>
            </a:endParaRPr>
          </a:p>
          <a:p>
            <a:pPr algn="just"/>
            <a:r>
              <a:rPr lang="en-US" i="1" dirty="0" err="1">
                <a:solidFill>
                  <a:srgbClr val="333333"/>
                </a:solidFill>
                <a:latin typeface="Open Sans"/>
              </a:rPr>
              <a:t>Pasul</a:t>
            </a:r>
            <a:r>
              <a:rPr lang="en-US" i="1" dirty="0">
                <a:solidFill>
                  <a:srgbClr val="333333"/>
                </a:solidFill>
                <a:latin typeface="Open Sans"/>
              </a:rPr>
              <a:t> I</a:t>
            </a:r>
            <a:endParaRPr lang="en-US" dirty="0">
              <a:solidFill>
                <a:srgbClr val="333333"/>
              </a:solidFill>
              <a:latin typeface="Open Sans"/>
            </a:endParaRPr>
          </a:p>
          <a:p>
            <a:pPr algn="just"/>
            <a:r>
              <a:rPr lang="en-US" dirty="0" err="1">
                <a:solidFill>
                  <a:srgbClr val="333333"/>
                </a:solidFill>
                <a:latin typeface="Open Sans"/>
              </a:rPr>
              <a:t>Deschiderea</a:t>
            </a:r>
            <a:r>
              <a:rPr lang="en-US" dirty="0">
                <a:solidFill>
                  <a:srgbClr val="333333"/>
                </a:solidFill>
                <a:latin typeface="Open Sans"/>
              </a:rPr>
              <a:t> </a:t>
            </a:r>
            <a:r>
              <a:rPr lang="en-US" dirty="0" err="1">
                <a:solidFill>
                  <a:srgbClr val="333333"/>
                </a:solidFill>
                <a:latin typeface="Open Sans"/>
              </a:rPr>
              <a:t>apelului</a:t>
            </a:r>
            <a:r>
              <a:rPr lang="en-US" dirty="0">
                <a:solidFill>
                  <a:srgbClr val="333333"/>
                </a:solidFill>
                <a:latin typeface="Open Sans"/>
              </a:rPr>
              <a:t> - 02.09.2019</a:t>
            </a:r>
          </a:p>
          <a:p>
            <a:pPr algn="just"/>
            <a:r>
              <a:rPr lang="en-US" dirty="0">
                <a:solidFill>
                  <a:srgbClr val="333333"/>
                </a:solidFill>
                <a:latin typeface="Open Sans"/>
              </a:rPr>
              <a:t>Webinar </a:t>
            </a:r>
            <a:r>
              <a:rPr lang="en-US" dirty="0" err="1">
                <a:solidFill>
                  <a:srgbClr val="333333"/>
                </a:solidFill>
                <a:latin typeface="Open Sans"/>
              </a:rPr>
              <a:t>penrtu</a:t>
            </a:r>
            <a:r>
              <a:rPr lang="en-US" dirty="0">
                <a:solidFill>
                  <a:srgbClr val="333333"/>
                </a:solidFill>
                <a:latin typeface="Open Sans"/>
              </a:rPr>
              <a:t> </a:t>
            </a:r>
            <a:r>
              <a:rPr lang="en-US" dirty="0" err="1">
                <a:solidFill>
                  <a:srgbClr val="333333"/>
                </a:solidFill>
                <a:latin typeface="Open Sans"/>
              </a:rPr>
              <a:t>aplicanți</a:t>
            </a:r>
            <a:r>
              <a:rPr lang="en-US" dirty="0">
                <a:solidFill>
                  <a:srgbClr val="333333"/>
                </a:solidFill>
                <a:latin typeface="Open Sans"/>
              </a:rPr>
              <a:t> – </a:t>
            </a:r>
            <a:r>
              <a:rPr lang="en-US" dirty="0" err="1">
                <a:solidFill>
                  <a:srgbClr val="333333"/>
                </a:solidFill>
                <a:latin typeface="Open Sans"/>
              </a:rPr>
              <a:t>Septembrie</a:t>
            </a:r>
            <a:r>
              <a:rPr lang="en-US" dirty="0">
                <a:solidFill>
                  <a:srgbClr val="333333"/>
                </a:solidFill>
                <a:latin typeface="Open Sans"/>
              </a:rPr>
              <a:t> 2019 (</a:t>
            </a:r>
            <a:r>
              <a:rPr lang="en-US" dirty="0" err="1">
                <a:solidFill>
                  <a:srgbClr val="333333"/>
                </a:solidFill>
                <a:latin typeface="Open Sans"/>
              </a:rPr>
              <a:t>va</a:t>
            </a:r>
            <a:r>
              <a:rPr lang="en-US" dirty="0">
                <a:solidFill>
                  <a:srgbClr val="333333"/>
                </a:solidFill>
                <a:latin typeface="Open Sans"/>
              </a:rPr>
              <a:t> fi </a:t>
            </a:r>
            <a:r>
              <a:rPr lang="en-US" dirty="0" err="1">
                <a:solidFill>
                  <a:srgbClr val="333333"/>
                </a:solidFill>
                <a:latin typeface="Open Sans"/>
              </a:rPr>
              <a:t>comunicat</a:t>
            </a:r>
            <a:r>
              <a:rPr lang="en-US" dirty="0">
                <a:solidFill>
                  <a:srgbClr val="333333"/>
                </a:solidFill>
                <a:latin typeface="Open Sans"/>
              </a:rPr>
              <a:t> </a:t>
            </a:r>
            <a:r>
              <a:rPr lang="en-US" dirty="0" err="1">
                <a:solidFill>
                  <a:srgbClr val="333333"/>
                </a:solidFill>
                <a:latin typeface="Open Sans"/>
              </a:rPr>
              <a:t>pe</a:t>
            </a:r>
            <a:r>
              <a:rPr lang="en-US" dirty="0">
                <a:solidFill>
                  <a:srgbClr val="333333"/>
                </a:solidFill>
                <a:latin typeface="Open Sans"/>
              </a:rPr>
              <a:t> website)</a:t>
            </a:r>
          </a:p>
          <a:p>
            <a:pPr algn="just"/>
            <a:r>
              <a:rPr lang="en-US" dirty="0">
                <a:solidFill>
                  <a:srgbClr val="333333"/>
                </a:solidFill>
                <a:latin typeface="Open Sans"/>
              </a:rPr>
              <a:t>Data </a:t>
            </a:r>
            <a:r>
              <a:rPr lang="en-US" dirty="0" err="1">
                <a:solidFill>
                  <a:srgbClr val="333333"/>
                </a:solidFill>
                <a:latin typeface="Open Sans"/>
              </a:rPr>
              <a:t>limita</a:t>
            </a:r>
            <a:r>
              <a:rPr lang="en-US" dirty="0">
                <a:solidFill>
                  <a:srgbClr val="333333"/>
                </a:solidFill>
                <a:latin typeface="Open Sans"/>
              </a:rPr>
              <a:t> </a:t>
            </a:r>
            <a:r>
              <a:rPr lang="en-US" dirty="0" err="1">
                <a:solidFill>
                  <a:srgbClr val="333333"/>
                </a:solidFill>
                <a:latin typeface="Open Sans"/>
              </a:rPr>
              <a:t>pentru</a:t>
            </a:r>
            <a:r>
              <a:rPr lang="en-US" dirty="0">
                <a:solidFill>
                  <a:srgbClr val="333333"/>
                </a:solidFill>
                <a:latin typeface="Open Sans"/>
              </a:rPr>
              <a:t> </a:t>
            </a:r>
            <a:r>
              <a:rPr lang="en-US" dirty="0" err="1">
                <a:solidFill>
                  <a:srgbClr val="333333"/>
                </a:solidFill>
                <a:latin typeface="Open Sans"/>
              </a:rPr>
              <a:t>depunerea</a:t>
            </a:r>
            <a:r>
              <a:rPr lang="en-US" dirty="0">
                <a:solidFill>
                  <a:srgbClr val="333333"/>
                </a:solidFill>
                <a:latin typeface="Open Sans"/>
              </a:rPr>
              <a:t> (</a:t>
            </a:r>
            <a:r>
              <a:rPr lang="en-US" dirty="0" err="1">
                <a:solidFill>
                  <a:srgbClr val="333333"/>
                </a:solidFill>
                <a:latin typeface="Open Sans"/>
              </a:rPr>
              <a:t>incarcarea</a:t>
            </a:r>
            <a:r>
              <a:rPr lang="en-US" dirty="0">
                <a:solidFill>
                  <a:srgbClr val="333333"/>
                </a:solidFill>
                <a:latin typeface="Open Sans"/>
              </a:rPr>
              <a:t>) pre-</a:t>
            </a:r>
            <a:r>
              <a:rPr lang="en-US" dirty="0" err="1">
                <a:solidFill>
                  <a:srgbClr val="333333"/>
                </a:solidFill>
                <a:latin typeface="Open Sans"/>
              </a:rPr>
              <a:t>propunerilor</a:t>
            </a:r>
            <a:r>
              <a:rPr lang="en-US" dirty="0">
                <a:solidFill>
                  <a:srgbClr val="333333"/>
                </a:solidFill>
                <a:latin typeface="Open Sans"/>
              </a:rPr>
              <a:t> de </a:t>
            </a:r>
            <a:r>
              <a:rPr lang="en-US" dirty="0" err="1">
                <a:solidFill>
                  <a:srgbClr val="333333"/>
                </a:solidFill>
                <a:latin typeface="Open Sans"/>
              </a:rPr>
              <a:t>proiecte</a:t>
            </a:r>
            <a:r>
              <a:rPr lang="en-US" dirty="0">
                <a:solidFill>
                  <a:srgbClr val="333333"/>
                </a:solidFill>
                <a:latin typeface="Open Sans"/>
              </a:rPr>
              <a:t> - 04.11.2019, </a:t>
            </a:r>
            <a:r>
              <a:rPr lang="ro-RO" dirty="0" smtClean="0">
                <a:solidFill>
                  <a:srgbClr val="333333"/>
                </a:solidFill>
                <a:latin typeface="Open Sans"/>
              </a:rPr>
              <a:t>    </a:t>
            </a:r>
            <a:r>
              <a:rPr lang="en-US" dirty="0" smtClean="0">
                <a:solidFill>
                  <a:srgbClr val="333333"/>
                </a:solidFill>
                <a:latin typeface="Open Sans"/>
              </a:rPr>
              <a:t>3 </a:t>
            </a:r>
            <a:r>
              <a:rPr lang="en-US" dirty="0">
                <a:solidFill>
                  <a:srgbClr val="333333"/>
                </a:solidFill>
                <a:latin typeface="Open Sans"/>
              </a:rPr>
              <a:t>PM CET</a:t>
            </a:r>
          </a:p>
          <a:p>
            <a:pPr algn="just"/>
            <a:r>
              <a:rPr lang="en-US" dirty="0" err="1">
                <a:solidFill>
                  <a:srgbClr val="333333"/>
                </a:solidFill>
                <a:latin typeface="Open Sans"/>
              </a:rPr>
              <a:t>Evaluarea</a:t>
            </a:r>
            <a:r>
              <a:rPr lang="en-US" dirty="0">
                <a:solidFill>
                  <a:srgbClr val="333333"/>
                </a:solidFill>
                <a:latin typeface="Open Sans"/>
              </a:rPr>
              <a:t> (peer Review) / </a:t>
            </a:r>
            <a:r>
              <a:rPr lang="en-US" dirty="0" err="1">
                <a:solidFill>
                  <a:srgbClr val="333333"/>
                </a:solidFill>
                <a:latin typeface="Open Sans"/>
              </a:rPr>
              <a:t>Selecția</a:t>
            </a:r>
            <a:r>
              <a:rPr lang="en-US" dirty="0">
                <a:solidFill>
                  <a:srgbClr val="333333"/>
                </a:solidFill>
                <a:latin typeface="Open Sans"/>
              </a:rPr>
              <a:t> pre-</a:t>
            </a:r>
            <a:r>
              <a:rPr lang="en-US" dirty="0" err="1">
                <a:solidFill>
                  <a:srgbClr val="333333"/>
                </a:solidFill>
                <a:latin typeface="Open Sans"/>
              </a:rPr>
              <a:t>propunerilor</a:t>
            </a:r>
            <a:r>
              <a:rPr lang="en-US" dirty="0">
                <a:solidFill>
                  <a:srgbClr val="333333"/>
                </a:solidFill>
                <a:latin typeface="Open Sans"/>
              </a:rPr>
              <a:t> de </a:t>
            </a:r>
            <a:r>
              <a:rPr lang="en-US" dirty="0" err="1">
                <a:solidFill>
                  <a:srgbClr val="333333"/>
                </a:solidFill>
                <a:latin typeface="Open Sans"/>
              </a:rPr>
              <a:t>proiecte</a:t>
            </a:r>
            <a:r>
              <a:rPr lang="en-US" dirty="0">
                <a:solidFill>
                  <a:srgbClr val="333333"/>
                </a:solidFill>
                <a:latin typeface="Open Sans"/>
              </a:rPr>
              <a:t> – </a:t>
            </a:r>
            <a:r>
              <a:rPr lang="en-US" dirty="0" err="1">
                <a:solidFill>
                  <a:srgbClr val="333333"/>
                </a:solidFill>
                <a:latin typeface="Open Sans"/>
              </a:rPr>
              <a:t>până</a:t>
            </a:r>
            <a:r>
              <a:rPr lang="en-US" dirty="0">
                <a:solidFill>
                  <a:srgbClr val="333333"/>
                </a:solidFill>
                <a:latin typeface="Open Sans"/>
              </a:rPr>
              <a:t> </a:t>
            </a:r>
            <a:r>
              <a:rPr lang="en-US" dirty="0" err="1">
                <a:solidFill>
                  <a:srgbClr val="333333"/>
                </a:solidFill>
                <a:latin typeface="Open Sans"/>
              </a:rPr>
              <a:t>pe</a:t>
            </a:r>
            <a:r>
              <a:rPr lang="en-US" dirty="0">
                <a:solidFill>
                  <a:srgbClr val="333333"/>
                </a:solidFill>
                <a:latin typeface="Open Sans"/>
              </a:rPr>
              <a:t> 27.01.2020</a:t>
            </a:r>
          </a:p>
          <a:p>
            <a:pPr algn="just"/>
            <a:r>
              <a:rPr lang="en-US" dirty="0" err="1">
                <a:solidFill>
                  <a:srgbClr val="333333"/>
                </a:solidFill>
                <a:latin typeface="Open Sans"/>
              </a:rPr>
              <a:t>Transmiterea</a:t>
            </a:r>
            <a:r>
              <a:rPr lang="en-US" dirty="0">
                <a:solidFill>
                  <a:srgbClr val="333333"/>
                </a:solidFill>
                <a:latin typeface="Open Sans"/>
              </a:rPr>
              <a:t> </a:t>
            </a:r>
            <a:r>
              <a:rPr lang="en-US" dirty="0" err="1">
                <a:solidFill>
                  <a:srgbClr val="333333"/>
                </a:solidFill>
                <a:latin typeface="Open Sans"/>
              </a:rPr>
              <a:t>scrisorilor</a:t>
            </a:r>
            <a:r>
              <a:rPr lang="en-US" dirty="0">
                <a:solidFill>
                  <a:srgbClr val="333333"/>
                </a:solidFill>
                <a:latin typeface="Open Sans"/>
              </a:rPr>
              <a:t> de </a:t>
            </a:r>
            <a:r>
              <a:rPr lang="en-US" dirty="0" err="1">
                <a:solidFill>
                  <a:srgbClr val="333333"/>
                </a:solidFill>
                <a:latin typeface="Open Sans"/>
              </a:rPr>
              <a:t>notificare</a:t>
            </a:r>
            <a:r>
              <a:rPr lang="en-US" dirty="0">
                <a:solidFill>
                  <a:srgbClr val="333333"/>
                </a:solidFill>
                <a:latin typeface="Open Sans"/>
              </a:rPr>
              <a:t> </a:t>
            </a:r>
            <a:r>
              <a:rPr lang="en-US" dirty="0" err="1">
                <a:solidFill>
                  <a:srgbClr val="333333"/>
                </a:solidFill>
                <a:latin typeface="Open Sans"/>
              </a:rPr>
              <a:t>către</a:t>
            </a:r>
            <a:r>
              <a:rPr lang="en-US" dirty="0">
                <a:solidFill>
                  <a:srgbClr val="333333"/>
                </a:solidFill>
                <a:latin typeface="Open Sans"/>
              </a:rPr>
              <a:t> </a:t>
            </a:r>
            <a:r>
              <a:rPr lang="en-US" dirty="0" err="1">
                <a:solidFill>
                  <a:srgbClr val="333333"/>
                </a:solidFill>
                <a:latin typeface="Open Sans"/>
              </a:rPr>
              <a:t>aplicanți</a:t>
            </a:r>
            <a:r>
              <a:rPr lang="en-US" dirty="0">
                <a:solidFill>
                  <a:srgbClr val="333333"/>
                </a:solidFill>
                <a:latin typeface="Open Sans"/>
              </a:rPr>
              <a:t> – 27-31.01.2020</a:t>
            </a:r>
            <a:endParaRPr lang="en-US" b="0" i="0" u="none" strike="noStrike" dirty="0">
              <a:solidFill>
                <a:srgbClr val="333333"/>
              </a:solidFill>
              <a:effectLst/>
              <a:latin typeface="Open Sans"/>
            </a:endParaRPr>
          </a:p>
        </p:txBody>
      </p:sp>
      <p:sp>
        <p:nvSpPr>
          <p:cNvPr id="6" name="Rectangle 5"/>
          <p:cNvSpPr/>
          <p:nvPr/>
        </p:nvSpPr>
        <p:spPr>
          <a:xfrm>
            <a:off x="89248" y="4077072"/>
            <a:ext cx="9054752" cy="2308324"/>
          </a:xfrm>
          <a:prstGeom prst="rect">
            <a:avLst/>
          </a:prstGeom>
        </p:spPr>
        <p:txBody>
          <a:bodyPr wrap="square">
            <a:spAutoFit/>
          </a:bodyPr>
          <a:lstStyle/>
          <a:p>
            <a:pPr algn="just"/>
            <a:r>
              <a:rPr lang="en-US" i="1" dirty="0" err="1">
                <a:solidFill>
                  <a:srgbClr val="333333"/>
                </a:solidFill>
                <a:latin typeface="Open Sans"/>
              </a:rPr>
              <a:t>Pasul</a:t>
            </a:r>
            <a:r>
              <a:rPr lang="en-US" i="1" dirty="0">
                <a:solidFill>
                  <a:srgbClr val="333333"/>
                </a:solidFill>
                <a:latin typeface="Open Sans"/>
              </a:rPr>
              <a:t> II</a:t>
            </a:r>
            <a:endParaRPr lang="en-US" dirty="0">
              <a:solidFill>
                <a:srgbClr val="333333"/>
              </a:solidFill>
              <a:latin typeface="Open Sans"/>
            </a:endParaRPr>
          </a:p>
          <a:p>
            <a:pPr algn="just"/>
            <a:r>
              <a:rPr lang="en-US" dirty="0">
                <a:solidFill>
                  <a:srgbClr val="333333"/>
                </a:solidFill>
                <a:latin typeface="Open Sans"/>
              </a:rPr>
              <a:t>Data </a:t>
            </a:r>
            <a:r>
              <a:rPr lang="en-US" dirty="0" err="1">
                <a:solidFill>
                  <a:srgbClr val="333333"/>
                </a:solidFill>
                <a:latin typeface="Open Sans"/>
              </a:rPr>
              <a:t>limita</a:t>
            </a:r>
            <a:r>
              <a:rPr lang="en-US" dirty="0">
                <a:solidFill>
                  <a:srgbClr val="333333"/>
                </a:solidFill>
                <a:latin typeface="Open Sans"/>
              </a:rPr>
              <a:t> </a:t>
            </a:r>
            <a:r>
              <a:rPr lang="en-US" dirty="0" err="1">
                <a:solidFill>
                  <a:srgbClr val="333333"/>
                </a:solidFill>
                <a:latin typeface="Open Sans"/>
              </a:rPr>
              <a:t>pentru</a:t>
            </a:r>
            <a:r>
              <a:rPr lang="en-US" dirty="0">
                <a:solidFill>
                  <a:srgbClr val="333333"/>
                </a:solidFill>
                <a:latin typeface="Open Sans"/>
              </a:rPr>
              <a:t> </a:t>
            </a:r>
            <a:r>
              <a:rPr lang="en-US" dirty="0" err="1" smtClean="0">
                <a:solidFill>
                  <a:srgbClr val="333333"/>
                </a:solidFill>
                <a:latin typeface="Open Sans"/>
              </a:rPr>
              <a:t>depunerea</a:t>
            </a:r>
            <a:r>
              <a:rPr lang="ro-RO" dirty="0" smtClean="0">
                <a:solidFill>
                  <a:srgbClr val="333333"/>
                </a:solidFill>
                <a:latin typeface="Open Sans"/>
              </a:rPr>
              <a:t> </a:t>
            </a:r>
            <a:r>
              <a:rPr lang="en-US" dirty="0" err="1" smtClean="0">
                <a:solidFill>
                  <a:srgbClr val="333333"/>
                </a:solidFill>
                <a:latin typeface="Open Sans"/>
              </a:rPr>
              <a:t>proiectelor</a:t>
            </a:r>
            <a:r>
              <a:rPr lang="en-US" dirty="0" smtClean="0">
                <a:solidFill>
                  <a:srgbClr val="333333"/>
                </a:solidFill>
                <a:latin typeface="Open Sans"/>
              </a:rPr>
              <a:t> </a:t>
            </a:r>
            <a:r>
              <a:rPr lang="en-US" dirty="0">
                <a:solidFill>
                  <a:srgbClr val="333333"/>
                </a:solidFill>
                <a:latin typeface="Open Sans"/>
              </a:rPr>
              <a:t>in </a:t>
            </a:r>
            <a:r>
              <a:rPr lang="en-US" dirty="0" err="1">
                <a:solidFill>
                  <a:srgbClr val="333333"/>
                </a:solidFill>
                <a:latin typeface="Open Sans"/>
              </a:rPr>
              <a:t>extenso</a:t>
            </a:r>
            <a:r>
              <a:rPr lang="en-US" dirty="0">
                <a:solidFill>
                  <a:srgbClr val="333333"/>
                </a:solidFill>
                <a:latin typeface="Open Sans"/>
              </a:rPr>
              <a:t> - 27.03.2019, 3 PM CET</a:t>
            </a:r>
          </a:p>
          <a:p>
            <a:pPr algn="just"/>
            <a:r>
              <a:rPr lang="en-US" dirty="0" err="1">
                <a:solidFill>
                  <a:srgbClr val="333333"/>
                </a:solidFill>
                <a:latin typeface="Open Sans"/>
              </a:rPr>
              <a:t>Evaluarea</a:t>
            </a:r>
            <a:r>
              <a:rPr lang="en-US" dirty="0">
                <a:solidFill>
                  <a:srgbClr val="333333"/>
                </a:solidFill>
                <a:latin typeface="Open Sans"/>
              </a:rPr>
              <a:t> (peer Review) / </a:t>
            </a:r>
            <a:r>
              <a:rPr lang="en-US" dirty="0" err="1">
                <a:solidFill>
                  <a:srgbClr val="333333"/>
                </a:solidFill>
                <a:latin typeface="Open Sans"/>
              </a:rPr>
              <a:t>Selecția</a:t>
            </a:r>
            <a:r>
              <a:rPr lang="en-US" dirty="0">
                <a:solidFill>
                  <a:srgbClr val="333333"/>
                </a:solidFill>
                <a:latin typeface="Open Sans"/>
              </a:rPr>
              <a:t> pre-</a:t>
            </a:r>
            <a:r>
              <a:rPr lang="en-US" dirty="0" err="1">
                <a:solidFill>
                  <a:srgbClr val="333333"/>
                </a:solidFill>
                <a:latin typeface="Open Sans"/>
              </a:rPr>
              <a:t>propunerilor</a:t>
            </a:r>
            <a:r>
              <a:rPr lang="en-US" dirty="0">
                <a:solidFill>
                  <a:srgbClr val="333333"/>
                </a:solidFill>
                <a:latin typeface="Open Sans"/>
              </a:rPr>
              <a:t> de </a:t>
            </a:r>
            <a:r>
              <a:rPr lang="en-US" dirty="0" err="1">
                <a:solidFill>
                  <a:srgbClr val="333333"/>
                </a:solidFill>
                <a:latin typeface="Open Sans"/>
              </a:rPr>
              <a:t>proiecte</a:t>
            </a:r>
            <a:r>
              <a:rPr lang="en-US" dirty="0">
                <a:solidFill>
                  <a:srgbClr val="333333"/>
                </a:solidFill>
                <a:latin typeface="Open Sans"/>
              </a:rPr>
              <a:t> – </a:t>
            </a:r>
            <a:r>
              <a:rPr lang="en-US" dirty="0" err="1">
                <a:solidFill>
                  <a:srgbClr val="333333"/>
                </a:solidFill>
                <a:latin typeface="Open Sans"/>
              </a:rPr>
              <a:t>până</a:t>
            </a:r>
            <a:r>
              <a:rPr lang="en-US" dirty="0">
                <a:solidFill>
                  <a:srgbClr val="333333"/>
                </a:solidFill>
                <a:latin typeface="Open Sans"/>
              </a:rPr>
              <a:t> </a:t>
            </a:r>
            <a:r>
              <a:rPr lang="en-US" dirty="0" err="1">
                <a:solidFill>
                  <a:srgbClr val="333333"/>
                </a:solidFill>
                <a:latin typeface="Open Sans"/>
              </a:rPr>
              <a:t>în</a:t>
            </a:r>
            <a:r>
              <a:rPr lang="en-US" dirty="0">
                <a:solidFill>
                  <a:srgbClr val="333333"/>
                </a:solidFill>
                <a:latin typeface="Open Sans"/>
              </a:rPr>
              <a:t> </a:t>
            </a:r>
            <a:r>
              <a:rPr lang="en-US" dirty="0" err="1">
                <a:solidFill>
                  <a:srgbClr val="333333"/>
                </a:solidFill>
                <a:latin typeface="Open Sans"/>
              </a:rPr>
              <a:t>mai-iunie</a:t>
            </a:r>
            <a:r>
              <a:rPr lang="en-US" dirty="0">
                <a:solidFill>
                  <a:srgbClr val="333333"/>
                </a:solidFill>
                <a:latin typeface="Open Sans"/>
              </a:rPr>
              <a:t> </a:t>
            </a:r>
            <a:r>
              <a:rPr lang="ro-RO" dirty="0" smtClean="0">
                <a:solidFill>
                  <a:srgbClr val="333333"/>
                </a:solidFill>
                <a:latin typeface="Open Sans"/>
              </a:rPr>
              <a:t>      </a:t>
            </a:r>
            <a:r>
              <a:rPr lang="en-US" dirty="0" smtClean="0">
                <a:solidFill>
                  <a:srgbClr val="333333"/>
                </a:solidFill>
                <a:latin typeface="Open Sans"/>
              </a:rPr>
              <a:t>2020</a:t>
            </a:r>
            <a:endParaRPr lang="en-US" dirty="0">
              <a:solidFill>
                <a:srgbClr val="333333"/>
              </a:solidFill>
              <a:latin typeface="Open Sans"/>
            </a:endParaRPr>
          </a:p>
          <a:p>
            <a:pPr algn="just"/>
            <a:r>
              <a:rPr lang="en-US" dirty="0" err="1">
                <a:solidFill>
                  <a:srgbClr val="333333"/>
                </a:solidFill>
                <a:latin typeface="Open Sans"/>
              </a:rPr>
              <a:t>Transmiterea</a:t>
            </a:r>
            <a:r>
              <a:rPr lang="en-US" dirty="0">
                <a:solidFill>
                  <a:srgbClr val="333333"/>
                </a:solidFill>
                <a:latin typeface="Open Sans"/>
              </a:rPr>
              <a:t> </a:t>
            </a:r>
            <a:r>
              <a:rPr lang="en-US" dirty="0" err="1">
                <a:solidFill>
                  <a:srgbClr val="333333"/>
                </a:solidFill>
                <a:latin typeface="Open Sans"/>
              </a:rPr>
              <a:t>scrisorilor</a:t>
            </a:r>
            <a:r>
              <a:rPr lang="en-US" dirty="0">
                <a:solidFill>
                  <a:srgbClr val="333333"/>
                </a:solidFill>
                <a:latin typeface="Open Sans"/>
              </a:rPr>
              <a:t> de </a:t>
            </a:r>
            <a:r>
              <a:rPr lang="en-US" dirty="0" err="1">
                <a:solidFill>
                  <a:srgbClr val="333333"/>
                </a:solidFill>
                <a:latin typeface="Open Sans"/>
              </a:rPr>
              <a:t>notificare</a:t>
            </a:r>
            <a:r>
              <a:rPr lang="en-US" dirty="0">
                <a:solidFill>
                  <a:srgbClr val="333333"/>
                </a:solidFill>
                <a:latin typeface="Open Sans"/>
              </a:rPr>
              <a:t> </a:t>
            </a:r>
            <a:r>
              <a:rPr lang="en-US" dirty="0" err="1">
                <a:solidFill>
                  <a:srgbClr val="333333"/>
                </a:solidFill>
                <a:latin typeface="Open Sans"/>
              </a:rPr>
              <a:t>către</a:t>
            </a:r>
            <a:r>
              <a:rPr lang="en-US" dirty="0">
                <a:solidFill>
                  <a:srgbClr val="333333"/>
                </a:solidFill>
                <a:latin typeface="Open Sans"/>
              </a:rPr>
              <a:t> </a:t>
            </a:r>
            <a:r>
              <a:rPr lang="en-US" dirty="0" err="1">
                <a:solidFill>
                  <a:srgbClr val="333333"/>
                </a:solidFill>
                <a:latin typeface="Open Sans"/>
              </a:rPr>
              <a:t>aplicanți</a:t>
            </a:r>
            <a:r>
              <a:rPr lang="en-US" dirty="0">
                <a:solidFill>
                  <a:srgbClr val="333333"/>
                </a:solidFill>
                <a:latin typeface="Open Sans"/>
              </a:rPr>
              <a:t> – </a:t>
            </a:r>
            <a:r>
              <a:rPr lang="en-US" dirty="0" err="1">
                <a:solidFill>
                  <a:srgbClr val="333333"/>
                </a:solidFill>
                <a:latin typeface="Open Sans"/>
              </a:rPr>
              <a:t>sfârșitul</a:t>
            </a:r>
            <a:r>
              <a:rPr lang="en-US" dirty="0">
                <a:solidFill>
                  <a:srgbClr val="333333"/>
                </a:solidFill>
                <a:latin typeface="Open Sans"/>
              </a:rPr>
              <a:t> </a:t>
            </a:r>
            <a:r>
              <a:rPr lang="en-US" dirty="0" err="1">
                <a:solidFill>
                  <a:srgbClr val="333333"/>
                </a:solidFill>
                <a:latin typeface="Open Sans"/>
              </a:rPr>
              <a:t>lunii</a:t>
            </a:r>
            <a:r>
              <a:rPr lang="en-US" dirty="0">
                <a:solidFill>
                  <a:srgbClr val="333333"/>
                </a:solidFill>
                <a:latin typeface="Open Sans"/>
              </a:rPr>
              <a:t> </a:t>
            </a:r>
            <a:r>
              <a:rPr lang="en-US" dirty="0" err="1">
                <a:solidFill>
                  <a:srgbClr val="333333"/>
                </a:solidFill>
                <a:latin typeface="Open Sans"/>
              </a:rPr>
              <a:t>iunie</a:t>
            </a:r>
            <a:r>
              <a:rPr lang="en-US" dirty="0">
                <a:solidFill>
                  <a:srgbClr val="333333"/>
                </a:solidFill>
                <a:latin typeface="Open Sans"/>
              </a:rPr>
              <a:t> 2020</a:t>
            </a:r>
          </a:p>
          <a:p>
            <a:pPr algn="just"/>
            <a:r>
              <a:rPr lang="en-US" dirty="0" err="1">
                <a:solidFill>
                  <a:srgbClr val="333333"/>
                </a:solidFill>
                <a:latin typeface="Open Sans"/>
              </a:rPr>
              <a:t>Negocierea</a:t>
            </a:r>
            <a:r>
              <a:rPr lang="en-US" dirty="0">
                <a:solidFill>
                  <a:srgbClr val="333333"/>
                </a:solidFill>
                <a:latin typeface="Open Sans"/>
              </a:rPr>
              <a:t> </a:t>
            </a:r>
            <a:r>
              <a:rPr lang="en-US" dirty="0" err="1">
                <a:solidFill>
                  <a:srgbClr val="333333"/>
                </a:solidFill>
                <a:latin typeface="Open Sans"/>
              </a:rPr>
              <a:t>și</a:t>
            </a:r>
            <a:r>
              <a:rPr lang="en-US" dirty="0">
                <a:solidFill>
                  <a:srgbClr val="333333"/>
                </a:solidFill>
                <a:latin typeface="Open Sans"/>
              </a:rPr>
              <a:t> </a:t>
            </a:r>
            <a:r>
              <a:rPr lang="en-US" dirty="0" err="1">
                <a:solidFill>
                  <a:srgbClr val="333333"/>
                </a:solidFill>
                <a:latin typeface="Open Sans"/>
              </a:rPr>
              <a:t>Contractarea</a:t>
            </a:r>
            <a:r>
              <a:rPr lang="en-US" dirty="0">
                <a:solidFill>
                  <a:srgbClr val="333333"/>
                </a:solidFill>
                <a:latin typeface="Open Sans"/>
              </a:rPr>
              <a:t> </a:t>
            </a:r>
            <a:r>
              <a:rPr lang="en-US" dirty="0" err="1">
                <a:solidFill>
                  <a:srgbClr val="333333"/>
                </a:solidFill>
                <a:latin typeface="Open Sans"/>
              </a:rPr>
              <a:t>proiectelor</a:t>
            </a:r>
            <a:r>
              <a:rPr lang="en-US" dirty="0">
                <a:solidFill>
                  <a:srgbClr val="333333"/>
                </a:solidFill>
                <a:latin typeface="Open Sans"/>
              </a:rPr>
              <a:t> – </a:t>
            </a:r>
            <a:r>
              <a:rPr lang="en-US" dirty="0" err="1">
                <a:solidFill>
                  <a:srgbClr val="333333"/>
                </a:solidFill>
                <a:latin typeface="Open Sans"/>
              </a:rPr>
              <a:t>iulie</a:t>
            </a:r>
            <a:r>
              <a:rPr lang="en-US" dirty="0">
                <a:solidFill>
                  <a:srgbClr val="333333"/>
                </a:solidFill>
                <a:latin typeface="Open Sans"/>
              </a:rPr>
              <a:t>-august 2020</a:t>
            </a:r>
          </a:p>
          <a:p>
            <a:pPr algn="just"/>
            <a:r>
              <a:rPr lang="en-US" dirty="0">
                <a:solidFill>
                  <a:srgbClr val="333333"/>
                </a:solidFill>
                <a:latin typeface="Open Sans"/>
              </a:rPr>
              <a:t>Data </a:t>
            </a:r>
            <a:r>
              <a:rPr lang="en-US" dirty="0" err="1">
                <a:solidFill>
                  <a:srgbClr val="333333"/>
                </a:solidFill>
                <a:latin typeface="Open Sans"/>
              </a:rPr>
              <a:t>estimativa</a:t>
            </a:r>
            <a:r>
              <a:rPr lang="en-US" dirty="0">
                <a:solidFill>
                  <a:srgbClr val="333333"/>
                </a:solidFill>
                <a:latin typeface="Open Sans"/>
              </a:rPr>
              <a:t> de start a </a:t>
            </a:r>
            <a:r>
              <a:rPr lang="en-US" dirty="0" err="1">
                <a:solidFill>
                  <a:srgbClr val="333333"/>
                </a:solidFill>
                <a:latin typeface="Open Sans"/>
              </a:rPr>
              <a:t>proiectelor</a:t>
            </a:r>
            <a:r>
              <a:rPr lang="en-US" dirty="0">
                <a:solidFill>
                  <a:srgbClr val="333333"/>
                </a:solidFill>
                <a:latin typeface="Open Sans"/>
              </a:rPr>
              <a:t> – </a:t>
            </a:r>
            <a:r>
              <a:rPr lang="en-US" dirty="0" err="1">
                <a:solidFill>
                  <a:srgbClr val="333333"/>
                </a:solidFill>
                <a:latin typeface="Open Sans"/>
              </a:rPr>
              <a:t>septembrie</a:t>
            </a:r>
            <a:r>
              <a:rPr lang="en-US" dirty="0">
                <a:solidFill>
                  <a:srgbClr val="333333"/>
                </a:solidFill>
                <a:latin typeface="Open Sans"/>
              </a:rPr>
              <a:t> 2020</a:t>
            </a:r>
          </a:p>
          <a:p>
            <a:pPr algn="just"/>
            <a:r>
              <a:rPr lang="en-US" dirty="0">
                <a:solidFill>
                  <a:srgbClr val="333333"/>
                </a:solidFill>
                <a:latin typeface="Open Sans"/>
              </a:rPr>
              <a:t>Data de </a:t>
            </a:r>
            <a:r>
              <a:rPr lang="en-US" dirty="0" err="1">
                <a:solidFill>
                  <a:srgbClr val="333333"/>
                </a:solidFill>
                <a:latin typeface="Open Sans"/>
              </a:rPr>
              <a:t>finalizare</a:t>
            </a:r>
            <a:r>
              <a:rPr lang="en-US" dirty="0">
                <a:solidFill>
                  <a:srgbClr val="333333"/>
                </a:solidFill>
                <a:latin typeface="Open Sans"/>
              </a:rPr>
              <a:t> a </a:t>
            </a:r>
            <a:r>
              <a:rPr lang="en-US" dirty="0" err="1">
                <a:solidFill>
                  <a:srgbClr val="333333"/>
                </a:solidFill>
                <a:latin typeface="Open Sans"/>
              </a:rPr>
              <a:t>proiectelor</a:t>
            </a:r>
            <a:r>
              <a:rPr lang="en-US" dirty="0">
                <a:solidFill>
                  <a:srgbClr val="333333"/>
                </a:solidFill>
                <a:latin typeface="Open Sans"/>
              </a:rPr>
              <a:t> – </a:t>
            </a:r>
            <a:r>
              <a:rPr lang="en-US" dirty="0" err="1">
                <a:solidFill>
                  <a:srgbClr val="333333"/>
                </a:solidFill>
                <a:latin typeface="Open Sans"/>
              </a:rPr>
              <a:t>până</a:t>
            </a:r>
            <a:r>
              <a:rPr lang="en-US" dirty="0">
                <a:solidFill>
                  <a:srgbClr val="333333"/>
                </a:solidFill>
                <a:latin typeface="Open Sans"/>
              </a:rPr>
              <a:t> </a:t>
            </a:r>
            <a:r>
              <a:rPr lang="en-US" dirty="0" err="1">
                <a:solidFill>
                  <a:srgbClr val="333333"/>
                </a:solidFill>
                <a:latin typeface="Open Sans"/>
              </a:rPr>
              <a:t>în</a:t>
            </a:r>
            <a:r>
              <a:rPr lang="en-US" dirty="0">
                <a:solidFill>
                  <a:srgbClr val="333333"/>
                </a:solidFill>
                <a:latin typeface="Open Sans"/>
              </a:rPr>
              <a:t> august 2023</a:t>
            </a:r>
            <a:endParaRPr lang="en-US" b="0" i="0" u="none" strike="noStrike" dirty="0">
              <a:solidFill>
                <a:srgbClr val="333333"/>
              </a:solidFill>
              <a:effectLst/>
              <a:latin typeface="Open Sans"/>
            </a:endParaRPr>
          </a:p>
        </p:txBody>
      </p:sp>
    </p:spTree>
    <p:extLst>
      <p:ext uri="{BB962C8B-B14F-4D97-AF65-F5344CB8AC3E}">
        <p14:creationId xmlns:p14="http://schemas.microsoft.com/office/powerpoint/2010/main" val="13369201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EEA Financial Mechanism 2014-2021</a:t>
            </a:r>
            <a:endParaRPr lang="en-US" sz="2400" dirty="0"/>
          </a:p>
        </p:txBody>
      </p:sp>
      <p:sp>
        <p:nvSpPr>
          <p:cNvPr id="3" name="Content Placeholder 2"/>
          <p:cNvSpPr>
            <a:spLocks noGrp="1"/>
          </p:cNvSpPr>
          <p:nvPr>
            <p:ph idx="1"/>
          </p:nvPr>
        </p:nvSpPr>
        <p:spPr>
          <a:xfrm>
            <a:off x="1691680" y="996521"/>
            <a:ext cx="6563072" cy="460648"/>
          </a:xfrm>
        </p:spPr>
        <p:txBody>
          <a:bodyPr/>
          <a:lstStyle/>
          <a:p>
            <a:r>
              <a:rPr lang="ro-RO" b="1" dirty="0" smtClean="0"/>
              <a:t>Instrumente de finanțare</a:t>
            </a:r>
            <a:endParaRPr lang="en-US" b="1" dirty="0"/>
          </a:p>
        </p:txBody>
      </p:sp>
      <p:sp>
        <p:nvSpPr>
          <p:cNvPr id="4" name="Content Placeholder 3"/>
          <p:cNvSpPr>
            <a:spLocks noGrp="1"/>
          </p:cNvSpPr>
          <p:nvPr>
            <p:ph idx="10"/>
          </p:nvPr>
        </p:nvSpPr>
        <p:spPr>
          <a:xfrm>
            <a:off x="2100300" y="1916832"/>
            <a:ext cx="6563072" cy="4147865"/>
          </a:xfrm>
        </p:spPr>
        <p:txBody>
          <a:bodyPr/>
          <a:lstStyle/>
          <a:p>
            <a:r>
              <a:rPr lang="fr-FR" sz="2400" b="1" dirty="0" err="1"/>
              <a:t>Proiecte</a:t>
            </a:r>
            <a:r>
              <a:rPr lang="fr-FR" sz="2400" b="1" dirty="0"/>
              <a:t> </a:t>
            </a:r>
            <a:r>
              <a:rPr lang="fr-FR" sz="2400" b="1" dirty="0" err="1"/>
              <a:t>Colaborative</a:t>
            </a:r>
            <a:r>
              <a:rPr lang="fr-FR" sz="2400" b="1" dirty="0"/>
              <a:t> de Cercetare</a:t>
            </a:r>
          </a:p>
          <a:p>
            <a:r>
              <a:rPr lang="fr-FR" sz="2400" b="1" dirty="0"/>
              <a:t>EEA - </a:t>
            </a:r>
            <a:r>
              <a:rPr lang="fr-FR" sz="2400" b="1" dirty="0" err="1"/>
              <a:t>Proiecte</a:t>
            </a:r>
            <a:r>
              <a:rPr lang="fr-FR" sz="2400" b="1" dirty="0"/>
              <a:t> de Mobilităţi</a:t>
            </a:r>
          </a:p>
          <a:p>
            <a:endParaRPr lang="en-US" sz="2400" b="1" dirty="0"/>
          </a:p>
        </p:txBody>
      </p:sp>
    </p:spTree>
    <p:extLst>
      <p:ext uri="{BB962C8B-B14F-4D97-AF65-F5344CB8AC3E}">
        <p14:creationId xmlns:p14="http://schemas.microsoft.com/office/powerpoint/2010/main" val="4165229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Cerințe (rezumat):</a:t>
            </a:r>
            <a:endParaRPr lang="en-US" dirty="0"/>
          </a:p>
        </p:txBody>
      </p:sp>
      <p:sp>
        <p:nvSpPr>
          <p:cNvPr id="4" name="Content Placeholder 3"/>
          <p:cNvSpPr>
            <a:spLocks noGrp="1"/>
          </p:cNvSpPr>
          <p:nvPr>
            <p:ph idx="10"/>
          </p:nvPr>
        </p:nvSpPr>
        <p:spPr>
          <a:xfrm>
            <a:off x="179512" y="1149803"/>
            <a:ext cx="8856984" cy="3600400"/>
          </a:xfrm>
        </p:spPr>
        <p:txBody>
          <a:bodyPr/>
          <a:lstStyle/>
          <a:p>
            <a:pPr marL="514350" indent="-514350" algn="just">
              <a:buFont typeface="+mj-lt"/>
              <a:buAutoNum type="romanUcPeriod"/>
            </a:pPr>
            <a:r>
              <a:rPr lang="ro-RO" sz="2000" dirty="0" err="1" smtClean="0"/>
              <a:t>P</a:t>
            </a:r>
            <a:r>
              <a:rPr lang="en-US" sz="2000" dirty="0" err="1" smtClean="0"/>
              <a:t>ropunerea</a:t>
            </a:r>
            <a:r>
              <a:rPr lang="en-US" sz="2000" dirty="0" smtClean="0"/>
              <a:t> </a:t>
            </a:r>
            <a:r>
              <a:rPr lang="en-US" sz="2000" dirty="0"/>
              <a:t>de </a:t>
            </a:r>
            <a:r>
              <a:rPr lang="en-US" sz="2000" dirty="0" err="1"/>
              <a:t>proiect</a:t>
            </a:r>
            <a:r>
              <a:rPr lang="en-US" sz="2000" dirty="0"/>
              <a:t> </a:t>
            </a:r>
            <a:r>
              <a:rPr lang="en-US" sz="2000" dirty="0" err="1"/>
              <a:t>este</a:t>
            </a:r>
            <a:r>
              <a:rPr lang="en-US" sz="2000" dirty="0"/>
              <a:t> </a:t>
            </a:r>
            <a:r>
              <a:rPr lang="en-US" sz="2000" dirty="0" err="1"/>
              <a:t>dezvoltată</a:t>
            </a:r>
            <a:r>
              <a:rPr lang="en-US" sz="2000" dirty="0"/>
              <a:t> de un </a:t>
            </a:r>
            <a:r>
              <a:rPr lang="en-US" sz="2000" dirty="0" err="1"/>
              <a:t>cercetător</a:t>
            </a:r>
            <a:r>
              <a:rPr lang="en-US" sz="2000" dirty="0"/>
              <a:t>, </a:t>
            </a:r>
            <a:r>
              <a:rPr lang="en-US" sz="2000" dirty="0" err="1"/>
              <a:t>numit</a:t>
            </a:r>
            <a:r>
              <a:rPr lang="en-US" sz="2000" dirty="0"/>
              <a:t> </a:t>
            </a:r>
            <a:r>
              <a:rPr lang="en-US" sz="2000" dirty="0" smtClean="0"/>
              <a:t>d</a:t>
            </a:r>
            <a:r>
              <a:rPr lang="ro-RO" sz="2000" dirty="0" smtClean="0"/>
              <a:t>i</a:t>
            </a:r>
            <a:r>
              <a:rPr lang="en-US" sz="2000" dirty="0" smtClean="0"/>
              <a:t>rector </a:t>
            </a:r>
            <a:r>
              <a:rPr lang="en-US" sz="2000" dirty="0"/>
              <a:t>de </a:t>
            </a:r>
            <a:r>
              <a:rPr lang="en-US" sz="2000" dirty="0" err="1"/>
              <a:t>proiect</a:t>
            </a:r>
            <a:r>
              <a:rPr lang="en-US" sz="2000" dirty="0"/>
              <a:t>, </a:t>
            </a:r>
            <a:r>
              <a:rPr lang="en-US" sz="2000" dirty="0" err="1"/>
              <a:t>supervizat</a:t>
            </a:r>
            <a:r>
              <a:rPr lang="en-US" sz="2000" dirty="0"/>
              <a:t> de </a:t>
            </a:r>
            <a:r>
              <a:rPr lang="en-US" sz="2000" dirty="0" err="1"/>
              <a:t>către</a:t>
            </a:r>
            <a:r>
              <a:rPr lang="en-US" sz="2000" dirty="0"/>
              <a:t> un mentor; </a:t>
            </a:r>
            <a:endParaRPr lang="ro-RO" sz="2000" dirty="0" smtClean="0"/>
          </a:p>
          <a:p>
            <a:pPr marL="514350" indent="-514350" algn="just">
              <a:buFont typeface="+mj-lt"/>
              <a:buAutoNum type="romanUcPeriod"/>
            </a:pPr>
            <a:r>
              <a:rPr lang="en-US" sz="2000" dirty="0" err="1"/>
              <a:t>Directorul</a:t>
            </a:r>
            <a:r>
              <a:rPr lang="en-US" sz="2000" dirty="0"/>
              <a:t> de </a:t>
            </a:r>
            <a:r>
              <a:rPr lang="en-US" sz="2000" dirty="0" err="1"/>
              <a:t>proiect</a:t>
            </a:r>
            <a:r>
              <a:rPr lang="en-US" sz="2000" dirty="0"/>
              <a:t> </a:t>
            </a:r>
            <a:r>
              <a:rPr lang="en-US" sz="2000" dirty="0" err="1"/>
              <a:t>este</a:t>
            </a:r>
            <a:r>
              <a:rPr lang="en-US" sz="2000" dirty="0"/>
              <a:t> doctor </a:t>
            </a:r>
            <a:r>
              <a:rPr lang="en-US" sz="2000" dirty="0" err="1"/>
              <a:t>în</a:t>
            </a:r>
            <a:r>
              <a:rPr lang="en-US" sz="2000" dirty="0"/>
              <a:t> </a:t>
            </a:r>
            <a:r>
              <a:rPr lang="en-US" sz="2000" dirty="0" err="1"/>
              <a:t>ştiinţe</a:t>
            </a:r>
            <a:r>
              <a:rPr lang="en-US" sz="2000" dirty="0"/>
              <a:t>, </a:t>
            </a:r>
            <a:r>
              <a:rPr lang="en-US" sz="2000" dirty="0" err="1"/>
              <a:t>având</a:t>
            </a:r>
            <a:r>
              <a:rPr lang="en-US" sz="2000" dirty="0"/>
              <a:t> </a:t>
            </a:r>
            <a:r>
              <a:rPr lang="en-US" sz="2000" dirty="0" err="1"/>
              <a:t>primul</a:t>
            </a:r>
            <a:r>
              <a:rPr lang="en-US" sz="2000" dirty="0"/>
              <a:t> </a:t>
            </a:r>
            <a:r>
              <a:rPr lang="en-US" sz="2000" dirty="0" err="1"/>
              <a:t>titlu</a:t>
            </a:r>
            <a:r>
              <a:rPr lang="en-US" sz="2000" dirty="0"/>
              <a:t> de doctor (</a:t>
            </a:r>
            <a:r>
              <a:rPr lang="en-US" sz="2000" dirty="0" err="1"/>
              <a:t>Ordin</a:t>
            </a:r>
            <a:r>
              <a:rPr lang="en-US" sz="2000" dirty="0"/>
              <a:t> de </a:t>
            </a:r>
            <a:r>
              <a:rPr lang="en-US" sz="2000" dirty="0" err="1"/>
              <a:t>Ministru</a:t>
            </a:r>
            <a:r>
              <a:rPr lang="en-US" sz="2000" dirty="0"/>
              <a:t>) </a:t>
            </a:r>
            <a:r>
              <a:rPr lang="en-US" sz="2000" dirty="0" err="1"/>
              <a:t>obținut</a:t>
            </a:r>
            <a:r>
              <a:rPr lang="en-US" sz="2000" dirty="0"/>
              <a:t> </a:t>
            </a:r>
            <a:r>
              <a:rPr lang="en-US" sz="2000" dirty="0" err="1"/>
              <a:t>în</a:t>
            </a:r>
            <a:r>
              <a:rPr lang="en-US" sz="2000" dirty="0"/>
              <a:t> </a:t>
            </a:r>
            <a:r>
              <a:rPr lang="en-US" sz="2000" dirty="0" err="1"/>
              <a:t>urmă</a:t>
            </a:r>
            <a:r>
              <a:rPr lang="en-US" sz="2000" dirty="0"/>
              <a:t> cu </a:t>
            </a:r>
            <a:r>
              <a:rPr lang="en-US" sz="2000" dirty="0" err="1"/>
              <a:t>cel</a:t>
            </a:r>
            <a:r>
              <a:rPr lang="en-US" sz="2000" dirty="0"/>
              <a:t> </a:t>
            </a:r>
            <a:r>
              <a:rPr lang="en-US" sz="2000" dirty="0" err="1"/>
              <a:t>mult</a:t>
            </a:r>
            <a:r>
              <a:rPr lang="en-US" sz="2000" dirty="0"/>
              <a:t> 4 </a:t>
            </a:r>
            <a:r>
              <a:rPr lang="en-US" sz="2000" dirty="0" err="1"/>
              <a:t>ani</a:t>
            </a:r>
            <a:r>
              <a:rPr lang="en-US" sz="2000" dirty="0"/>
              <a:t>, </a:t>
            </a:r>
            <a:r>
              <a:rPr lang="en-US" sz="2000" dirty="0" err="1"/>
              <a:t>față</a:t>
            </a:r>
            <a:r>
              <a:rPr lang="en-US" sz="2000" dirty="0"/>
              <a:t> de </a:t>
            </a:r>
            <a:r>
              <a:rPr lang="en-US" sz="2000" dirty="0" err="1"/>
              <a:t>momentul</a:t>
            </a:r>
            <a:r>
              <a:rPr lang="en-US" sz="2000" dirty="0"/>
              <a:t> </a:t>
            </a:r>
            <a:r>
              <a:rPr lang="en-US" sz="2000" dirty="0" err="1"/>
              <a:t>depunerii</a:t>
            </a:r>
            <a:r>
              <a:rPr lang="en-US" sz="2000" dirty="0"/>
              <a:t> </a:t>
            </a:r>
            <a:r>
              <a:rPr lang="en-US" sz="2000" dirty="0" err="1"/>
              <a:t>propunerii</a:t>
            </a:r>
            <a:r>
              <a:rPr lang="en-US" sz="2000" dirty="0"/>
              <a:t> de </a:t>
            </a:r>
            <a:r>
              <a:rPr lang="en-US" sz="2000" dirty="0" err="1"/>
              <a:t>proiect</a:t>
            </a:r>
            <a:r>
              <a:rPr lang="en-US" sz="2000" dirty="0"/>
              <a:t>. </a:t>
            </a:r>
            <a:endParaRPr lang="ro-RO" sz="2000" dirty="0"/>
          </a:p>
          <a:p>
            <a:pPr marL="514350" indent="-514350" algn="just">
              <a:buFont typeface="+mj-lt"/>
              <a:buAutoNum type="romanUcPeriod"/>
            </a:pPr>
            <a:r>
              <a:rPr lang="en-US" sz="2000" dirty="0" err="1" smtClean="0"/>
              <a:t>Perioada</a:t>
            </a:r>
            <a:r>
              <a:rPr lang="en-US" sz="2000" dirty="0" smtClean="0"/>
              <a:t> </a:t>
            </a:r>
            <a:r>
              <a:rPr lang="en-US" sz="2000" dirty="0" err="1"/>
              <a:t>concediului</a:t>
            </a:r>
            <a:r>
              <a:rPr lang="en-US" sz="2000" dirty="0"/>
              <a:t> </a:t>
            </a:r>
            <a:r>
              <a:rPr lang="en-US" sz="2000" dirty="0" err="1"/>
              <a:t>creştere</a:t>
            </a:r>
            <a:r>
              <a:rPr lang="en-US" sz="2000" dirty="0"/>
              <a:t> </a:t>
            </a:r>
            <a:r>
              <a:rPr lang="en-US" sz="2000" dirty="0" err="1"/>
              <a:t>copil</a:t>
            </a:r>
            <a:r>
              <a:rPr lang="en-US" sz="2000" dirty="0"/>
              <a:t> nu se </a:t>
            </a:r>
            <a:r>
              <a:rPr lang="en-US" sz="2000" dirty="0" err="1"/>
              <a:t>ia</a:t>
            </a:r>
            <a:r>
              <a:rPr lang="en-US" sz="2000" dirty="0"/>
              <a:t> </a:t>
            </a:r>
            <a:r>
              <a:rPr lang="en-US" sz="2000" dirty="0" err="1"/>
              <a:t>în</a:t>
            </a:r>
            <a:r>
              <a:rPr lang="en-US" sz="2000" dirty="0"/>
              <a:t> </a:t>
            </a:r>
            <a:r>
              <a:rPr lang="en-US" sz="2000" dirty="0" err="1"/>
              <a:t>considerare</a:t>
            </a:r>
            <a:r>
              <a:rPr lang="en-US" sz="2000" dirty="0"/>
              <a:t>. </a:t>
            </a:r>
            <a:r>
              <a:rPr lang="en-US" sz="2000" dirty="0" err="1"/>
              <a:t>În</a:t>
            </a:r>
            <a:r>
              <a:rPr lang="en-US" sz="2000" dirty="0"/>
              <a:t> </a:t>
            </a:r>
            <a:r>
              <a:rPr lang="en-US" sz="2000" dirty="0" err="1"/>
              <a:t>cazul</a:t>
            </a:r>
            <a:r>
              <a:rPr lang="en-US" sz="2000" dirty="0"/>
              <a:t> </a:t>
            </a:r>
            <a:r>
              <a:rPr lang="en-US" sz="2000" dirty="0" err="1"/>
              <a:t>în</a:t>
            </a:r>
            <a:r>
              <a:rPr lang="en-US" sz="2000" dirty="0"/>
              <a:t> care </a:t>
            </a:r>
            <a:r>
              <a:rPr lang="en-US" sz="2000" dirty="0" err="1"/>
              <a:t>titlul</a:t>
            </a:r>
            <a:r>
              <a:rPr lang="en-US" sz="2000" dirty="0"/>
              <a:t> de doctor nu a </a:t>
            </a:r>
            <a:r>
              <a:rPr lang="en-US" sz="2000" dirty="0" err="1"/>
              <a:t>fost</a:t>
            </a:r>
            <a:r>
              <a:rPr lang="en-US" sz="2000" dirty="0"/>
              <a:t> </a:t>
            </a:r>
            <a:r>
              <a:rPr lang="en-US" sz="2000" dirty="0" err="1"/>
              <a:t>acordat</a:t>
            </a:r>
            <a:r>
              <a:rPr lang="en-US" sz="2000" dirty="0"/>
              <a:t> </a:t>
            </a:r>
            <a:r>
              <a:rPr lang="en-US" sz="2000" dirty="0" err="1"/>
              <a:t>prin</a:t>
            </a:r>
            <a:r>
              <a:rPr lang="en-US" sz="2000" dirty="0"/>
              <a:t> </a:t>
            </a:r>
            <a:r>
              <a:rPr lang="en-US" sz="2000" dirty="0" err="1"/>
              <a:t>Ordin</a:t>
            </a:r>
            <a:r>
              <a:rPr lang="en-US" sz="2000" dirty="0"/>
              <a:t> de </a:t>
            </a:r>
            <a:r>
              <a:rPr lang="en-US" sz="2000" dirty="0" err="1"/>
              <a:t>Ministru</a:t>
            </a:r>
            <a:r>
              <a:rPr lang="en-US" sz="2000" dirty="0"/>
              <a:t>, se </a:t>
            </a:r>
            <a:r>
              <a:rPr lang="en-US" sz="2000" dirty="0" err="1"/>
              <a:t>ia</a:t>
            </a:r>
            <a:r>
              <a:rPr lang="en-US" sz="2000" dirty="0"/>
              <a:t> </a:t>
            </a:r>
            <a:r>
              <a:rPr lang="en-US" sz="2000" dirty="0" err="1"/>
              <a:t>în</a:t>
            </a:r>
            <a:r>
              <a:rPr lang="en-US" sz="2000" dirty="0"/>
              <a:t> </a:t>
            </a:r>
            <a:r>
              <a:rPr lang="en-US" sz="2000" dirty="0" err="1"/>
              <a:t>considerare</a:t>
            </a:r>
            <a:r>
              <a:rPr lang="en-US" sz="2000" dirty="0"/>
              <a:t> data </a:t>
            </a:r>
            <a:r>
              <a:rPr lang="en-US" sz="2000" dirty="0" err="1"/>
              <a:t>indicată</a:t>
            </a:r>
            <a:r>
              <a:rPr lang="en-US" sz="2000" dirty="0"/>
              <a:t> </a:t>
            </a:r>
            <a:r>
              <a:rPr lang="en-US" sz="2000" dirty="0" err="1"/>
              <a:t>pe</a:t>
            </a:r>
            <a:r>
              <a:rPr lang="en-US" sz="2000" dirty="0"/>
              <a:t> </a:t>
            </a:r>
            <a:r>
              <a:rPr lang="en-US" sz="2000" dirty="0" err="1"/>
              <a:t>diplomă</a:t>
            </a:r>
            <a:r>
              <a:rPr lang="en-US" sz="2000" dirty="0"/>
              <a:t>. </a:t>
            </a:r>
            <a:endParaRPr lang="ro-RO" sz="2000" dirty="0" smtClean="0"/>
          </a:p>
          <a:p>
            <a:pPr marL="514350" indent="-514350" algn="just">
              <a:buFont typeface="+mj-lt"/>
              <a:buAutoNum type="romanUcPeriod"/>
            </a:pPr>
            <a:r>
              <a:rPr lang="en-US" sz="2000" dirty="0" smtClean="0"/>
              <a:t>Pot </a:t>
            </a:r>
            <a:r>
              <a:rPr lang="en-US" sz="2000" dirty="0" err="1"/>
              <a:t>depune</a:t>
            </a:r>
            <a:r>
              <a:rPr lang="en-US" sz="2000" dirty="0"/>
              <a:t> </a:t>
            </a:r>
            <a:r>
              <a:rPr lang="en-US" sz="2000" dirty="0" err="1"/>
              <a:t>propuneri</a:t>
            </a:r>
            <a:r>
              <a:rPr lang="en-US" sz="2000" dirty="0"/>
              <a:t> de </a:t>
            </a:r>
            <a:r>
              <a:rPr lang="en-US" sz="2000" dirty="0" err="1"/>
              <a:t>proiecte</a:t>
            </a:r>
            <a:r>
              <a:rPr lang="en-US" sz="2000" dirty="0"/>
              <a:t> </a:t>
            </a:r>
            <a:r>
              <a:rPr lang="en-US" sz="2000" dirty="0" err="1"/>
              <a:t>şi</a:t>
            </a:r>
            <a:r>
              <a:rPr lang="en-US" sz="2000" dirty="0"/>
              <a:t> </a:t>
            </a:r>
            <a:r>
              <a:rPr lang="en-US" sz="2000" dirty="0" err="1"/>
              <a:t>persoanele</a:t>
            </a:r>
            <a:r>
              <a:rPr lang="en-US" sz="2000" dirty="0"/>
              <a:t> care </a:t>
            </a:r>
            <a:r>
              <a:rPr lang="en-US" sz="2000" dirty="0" err="1"/>
              <a:t>şi</a:t>
            </a:r>
            <a:r>
              <a:rPr lang="en-US" sz="2000" dirty="0"/>
              <a:t>-au </a:t>
            </a:r>
            <a:r>
              <a:rPr lang="en-US" sz="2000" dirty="0" err="1"/>
              <a:t>susţinut</a:t>
            </a:r>
            <a:r>
              <a:rPr lang="en-US" sz="2000" dirty="0"/>
              <a:t> cu </a:t>
            </a:r>
            <a:r>
              <a:rPr lang="en-US" sz="2000" dirty="0" err="1"/>
              <a:t>succes</a:t>
            </a:r>
            <a:r>
              <a:rPr lang="en-US" sz="2000" dirty="0"/>
              <a:t> </a:t>
            </a:r>
            <a:r>
              <a:rPr lang="en-US" sz="2000" dirty="0" err="1"/>
              <a:t>teza</a:t>
            </a:r>
            <a:r>
              <a:rPr lang="en-US" sz="2000" dirty="0"/>
              <a:t> de </a:t>
            </a:r>
            <a:r>
              <a:rPr lang="en-US" sz="2000" dirty="0" err="1"/>
              <a:t>doctorat</a:t>
            </a:r>
            <a:r>
              <a:rPr lang="en-US" sz="2000" dirty="0"/>
              <a:t>, </a:t>
            </a:r>
            <a:r>
              <a:rPr lang="en-US" sz="2000" dirty="0" err="1"/>
              <a:t>urmând</a:t>
            </a:r>
            <a:r>
              <a:rPr lang="en-US" sz="2000" dirty="0"/>
              <a:t> ca </a:t>
            </a:r>
            <a:r>
              <a:rPr lang="en-US" sz="2000" dirty="0" err="1"/>
              <a:t>obţinerea</a:t>
            </a:r>
            <a:r>
              <a:rPr lang="en-US" sz="2000" dirty="0"/>
              <a:t> </a:t>
            </a:r>
            <a:r>
              <a:rPr lang="en-US" sz="2000" dirty="0" err="1"/>
              <a:t>diplomei</a:t>
            </a:r>
            <a:r>
              <a:rPr lang="en-US" sz="2000" dirty="0"/>
              <a:t> </a:t>
            </a:r>
            <a:r>
              <a:rPr lang="en-US" sz="2000" dirty="0" err="1"/>
              <a:t>să</a:t>
            </a:r>
            <a:r>
              <a:rPr lang="en-US" sz="2000" dirty="0"/>
              <a:t> fie </a:t>
            </a:r>
            <a:r>
              <a:rPr lang="en-US" sz="2000" dirty="0" err="1"/>
              <a:t>făcută</a:t>
            </a:r>
            <a:r>
              <a:rPr lang="en-US" sz="2000" dirty="0"/>
              <a:t> </a:t>
            </a:r>
            <a:r>
              <a:rPr lang="ro-RO" sz="2000" dirty="0" smtClean="0"/>
              <a:t> </a:t>
            </a:r>
            <a:r>
              <a:rPr lang="en-US" sz="2000" dirty="0" err="1" smtClean="0"/>
              <a:t>până</a:t>
            </a:r>
            <a:r>
              <a:rPr lang="en-US" sz="2000" dirty="0" smtClean="0"/>
              <a:t> </a:t>
            </a:r>
            <a:r>
              <a:rPr lang="en-US" sz="2000" dirty="0" err="1"/>
              <a:t>cel</a:t>
            </a:r>
            <a:r>
              <a:rPr lang="en-US" sz="2000" dirty="0"/>
              <a:t> </a:t>
            </a:r>
            <a:r>
              <a:rPr lang="en-US" sz="2000" dirty="0" err="1"/>
              <a:t>târziu</a:t>
            </a:r>
            <a:r>
              <a:rPr lang="en-US" sz="2000" dirty="0"/>
              <a:t> la data </a:t>
            </a:r>
            <a:r>
              <a:rPr lang="en-US" sz="2000" dirty="0" err="1"/>
              <a:t>semnării</a:t>
            </a:r>
            <a:r>
              <a:rPr lang="en-US" sz="2000" dirty="0"/>
              <a:t> </a:t>
            </a:r>
            <a:r>
              <a:rPr lang="en-US" sz="2000" dirty="0" err="1"/>
              <a:t>contractului</a:t>
            </a:r>
            <a:r>
              <a:rPr lang="en-US" sz="2000" dirty="0"/>
              <a:t> de </a:t>
            </a:r>
            <a:r>
              <a:rPr lang="en-US" sz="2000" dirty="0" err="1"/>
              <a:t>finanţare</a:t>
            </a:r>
            <a:r>
              <a:rPr lang="en-US" sz="2000" dirty="0"/>
              <a:t>;  </a:t>
            </a:r>
            <a:endParaRPr lang="ro-RO" sz="2000" dirty="0"/>
          </a:p>
          <a:p>
            <a:pPr marL="514350" indent="-514350" algn="just">
              <a:buFont typeface="+mj-lt"/>
              <a:buAutoNum type="romanUcPeriod"/>
            </a:pPr>
            <a:r>
              <a:rPr lang="en-US" sz="2000" dirty="0" err="1" smtClean="0"/>
              <a:t>Directorul</a:t>
            </a:r>
            <a:r>
              <a:rPr lang="en-US" sz="2000" dirty="0" smtClean="0"/>
              <a:t> </a:t>
            </a:r>
            <a:r>
              <a:rPr lang="en-US" sz="2000" dirty="0"/>
              <a:t>de </a:t>
            </a:r>
            <a:r>
              <a:rPr lang="en-US" sz="2000" dirty="0" err="1"/>
              <a:t>proiect</a:t>
            </a:r>
            <a:r>
              <a:rPr lang="en-US" sz="2000" dirty="0"/>
              <a:t> are, la </a:t>
            </a:r>
            <a:r>
              <a:rPr lang="en-US" sz="2000" dirty="0" err="1"/>
              <a:t>momentul</a:t>
            </a:r>
            <a:r>
              <a:rPr lang="en-US" sz="2000" dirty="0"/>
              <a:t> </a:t>
            </a:r>
            <a:r>
              <a:rPr lang="en-US" sz="2000" dirty="0" err="1"/>
              <a:t>depunerii</a:t>
            </a:r>
            <a:r>
              <a:rPr lang="en-US" sz="2000" dirty="0"/>
              <a:t> </a:t>
            </a:r>
            <a:r>
              <a:rPr lang="en-US" sz="2000" dirty="0" err="1"/>
              <a:t>propunerii</a:t>
            </a:r>
            <a:r>
              <a:rPr lang="en-US" sz="2000" dirty="0"/>
              <a:t> de </a:t>
            </a:r>
            <a:r>
              <a:rPr lang="en-US" sz="2000" dirty="0" err="1"/>
              <a:t>proiect</a:t>
            </a:r>
            <a:r>
              <a:rPr lang="en-US" sz="2000" dirty="0"/>
              <a:t>, </a:t>
            </a:r>
            <a:r>
              <a:rPr lang="en-US" sz="2000" dirty="0" err="1"/>
              <a:t>vârsta</a:t>
            </a:r>
            <a:r>
              <a:rPr lang="en-US" sz="2000" dirty="0"/>
              <a:t> </a:t>
            </a:r>
            <a:r>
              <a:rPr lang="en-US" sz="2000" dirty="0" err="1"/>
              <a:t>mai</a:t>
            </a:r>
            <a:r>
              <a:rPr lang="en-US" sz="2000" dirty="0"/>
              <a:t> </a:t>
            </a:r>
            <a:r>
              <a:rPr lang="en-US" sz="2000" dirty="0" err="1"/>
              <a:t>mică</a:t>
            </a:r>
            <a:r>
              <a:rPr lang="en-US" sz="2000" dirty="0"/>
              <a:t> </a:t>
            </a:r>
            <a:r>
              <a:rPr lang="en-US" sz="2000" dirty="0" err="1"/>
              <a:t>sau</a:t>
            </a:r>
            <a:r>
              <a:rPr lang="en-US" sz="2000" dirty="0"/>
              <a:t> </a:t>
            </a:r>
            <a:r>
              <a:rPr lang="en-US" sz="2000" dirty="0" err="1"/>
              <a:t>egală</a:t>
            </a:r>
            <a:r>
              <a:rPr lang="en-US" sz="2000" dirty="0"/>
              <a:t> cu 40 </a:t>
            </a:r>
            <a:r>
              <a:rPr lang="en-US" sz="2000" dirty="0" err="1"/>
              <a:t>ani</a:t>
            </a:r>
            <a:r>
              <a:rPr lang="en-US" sz="2000" dirty="0"/>
              <a:t> (nu a </a:t>
            </a:r>
            <a:r>
              <a:rPr lang="en-US" sz="2000" dirty="0" err="1"/>
              <a:t>împlinit</a:t>
            </a:r>
            <a:r>
              <a:rPr lang="en-US" sz="2000" dirty="0"/>
              <a:t> </a:t>
            </a:r>
            <a:r>
              <a:rPr lang="en-US" sz="2000" dirty="0" err="1"/>
              <a:t>vârsta</a:t>
            </a:r>
            <a:r>
              <a:rPr lang="en-US" sz="2000" dirty="0"/>
              <a:t> de 41 </a:t>
            </a:r>
            <a:r>
              <a:rPr lang="en-US" sz="2000" dirty="0" err="1"/>
              <a:t>ani</a:t>
            </a:r>
            <a:r>
              <a:rPr lang="en-US" sz="2000" dirty="0"/>
              <a:t>); </a:t>
            </a:r>
            <a:endParaRPr lang="ro-RO" sz="2000" dirty="0" smtClean="0"/>
          </a:p>
          <a:p>
            <a:pPr marL="514350" indent="-514350" algn="just">
              <a:buFont typeface="+mj-lt"/>
              <a:buAutoNum type="romanUcPeriod"/>
            </a:pPr>
            <a:r>
              <a:rPr lang="en-US" sz="2000" dirty="0" err="1"/>
              <a:t>Există</a:t>
            </a:r>
            <a:r>
              <a:rPr lang="en-US" sz="2000" dirty="0"/>
              <a:t> </a:t>
            </a:r>
            <a:r>
              <a:rPr lang="en-US" sz="2000" dirty="0" err="1"/>
              <a:t>acordul</a:t>
            </a:r>
            <a:r>
              <a:rPr lang="en-US" sz="2000" dirty="0"/>
              <a:t> de a </a:t>
            </a:r>
            <a:r>
              <a:rPr lang="en-US" sz="2000" dirty="0" err="1"/>
              <a:t>mentora</a:t>
            </a:r>
            <a:r>
              <a:rPr lang="en-US" sz="2000" dirty="0"/>
              <a:t> </a:t>
            </a:r>
            <a:r>
              <a:rPr lang="en-US" sz="2000" dirty="0" err="1"/>
              <a:t>directorul</a:t>
            </a:r>
            <a:r>
              <a:rPr lang="en-US" sz="2000" dirty="0"/>
              <a:t> de </a:t>
            </a:r>
            <a:r>
              <a:rPr lang="en-US" sz="2000" dirty="0" err="1"/>
              <a:t>proiect</a:t>
            </a:r>
            <a:r>
              <a:rPr lang="en-US" sz="2000" dirty="0"/>
              <a:t> din </a:t>
            </a:r>
            <a:r>
              <a:rPr lang="en-US" sz="2000" dirty="0" err="1"/>
              <a:t>partea</a:t>
            </a:r>
            <a:r>
              <a:rPr lang="en-US" sz="2000" dirty="0"/>
              <a:t> </a:t>
            </a:r>
            <a:r>
              <a:rPr lang="en-US" sz="2000" dirty="0" err="1"/>
              <a:t>unui</a:t>
            </a:r>
            <a:r>
              <a:rPr lang="en-US" sz="2000" dirty="0"/>
              <a:t> </a:t>
            </a:r>
            <a:r>
              <a:rPr lang="en-US" sz="2000" dirty="0" err="1"/>
              <a:t>conducător</a:t>
            </a:r>
            <a:r>
              <a:rPr lang="en-US" sz="2000" dirty="0"/>
              <a:t> de </a:t>
            </a:r>
            <a:r>
              <a:rPr lang="en-US" sz="2000" dirty="0" err="1"/>
              <a:t>doctorat</a:t>
            </a:r>
            <a:r>
              <a:rPr lang="en-US" sz="2000" dirty="0"/>
              <a:t> </a:t>
            </a:r>
            <a:r>
              <a:rPr lang="en-US" sz="2000" dirty="0" err="1"/>
              <a:t>sau</a:t>
            </a:r>
            <a:r>
              <a:rPr lang="en-US" sz="2000" dirty="0"/>
              <a:t> a </a:t>
            </a:r>
            <a:r>
              <a:rPr lang="en-US" sz="2000" dirty="0" err="1"/>
              <a:t>unui</a:t>
            </a:r>
            <a:r>
              <a:rPr lang="en-US" sz="2000" dirty="0"/>
              <a:t> </a:t>
            </a:r>
            <a:r>
              <a:rPr lang="en-US" sz="2000" dirty="0" err="1"/>
              <a:t>cercetător</a:t>
            </a:r>
            <a:r>
              <a:rPr lang="en-US" sz="2000" dirty="0"/>
              <a:t> cu </a:t>
            </a:r>
            <a:r>
              <a:rPr lang="en-US" sz="2000" dirty="0" err="1"/>
              <a:t>atestat</a:t>
            </a:r>
            <a:r>
              <a:rPr lang="en-US" sz="2000" dirty="0"/>
              <a:t> de </a:t>
            </a:r>
            <a:r>
              <a:rPr lang="en-US" sz="2000" dirty="0" err="1" smtClean="0"/>
              <a:t>abilitare</a:t>
            </a:r>
            <a:r>
              <a:rPr lang="ro-RO" sz="2000" dirty="0" smtClean="0"/>
              <a:t>...</a:t>
            </a:r>
            <a:endParaRPr lang="en-US" sz="2000" dirty="0"/>
          </a:p>
        </p:txBody>
      </p:sp>
      <p:sp>
        <p:nvSpPr>
          <p:cNvPr id="5" name="Rectangle 4"/>
          <p:cNvSpPr/>
          <p:nvPr/>
        </p:nvSpPr>
        <p:spPr>
          <a:xfrm>
            <a:off x="179512" y="6453336"/>
            <a:ext cx="3384376"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a:solidFill>
                  <a:schemeClr val="bg1"/>
                </a:solidFill>
              </a:rPr>
              <a:t>Buget: 250 000 lei/24 luni </a:t>
            </a:r>
            <a:endParaRPr lang="en-US" b="1" dirty="0">
              <a:solidFill>
                <a:schemeClr val="bg1"/>
              </a:solidFill>
            </a:endParaRPr>
          </a:p>
        </p:txBody>
      </p:sp>
      <p:sp>
        <p:nvSpPr>
          <p:cNvPr id="6" name="Rectangle 5"/>
          <p:cNvSpPr/>
          <p:nvPr/>
        </p:nvSpPr>
        <p:spPr>
          <a:xfrm>
            <a:off x="3213473" y="6457020"/>
            <a:ext cx="5940152" cy="369332"/>
          </a:xfrm>
          <a:prstGeom prst="rect">
            <a:avLst/>
          </a:prstGeom>
        </p:spPr>
        <p:txBody>
          <a:bodyPr wrap="square">
            <a:spAutoFit/>
          </a:bodyPr>
          <a:lstStyle/>
          <a:p>
            <a:r>
              <a:rPr lang="en-US" b="1" dirty="0" err="1">
                <a:solidFill>
                  <a:schemeClr val="bg1"/>
                </a:solidFill>
              </a:rPr>
              <a:t>Durata</a:t>
            </a:r>
            <a:r>
              <a:rPr lang="en-US" b="1" dirty="0">
                <a:solidFill>
                  <a:schemeClr val="bg1"/>
                </a:solidFill>
              </a:rPr>
              <a:t> </a:t>
            </a:r>
            <a:r>
              <a:rPr lang="en-US" b="1" dirty="0" err="1">
                <a:solidFill>
                  <a:schemeClr val="bg1"/>
                </a:solidFill>
              </a:rPr>
              <a:t>proiectului</a:t>
            </a:r>
            <a:r>
              <a:rPr lang="en-US" b="1" dirty="0">
                <a:solidFill>
                  <a:schemeClr val="bg1"/>
                </a:solidFill>
              </a:rPr>
              <a:t> </a:t>
            </a:r>
            <a:r>
              <a:rPr lang="en-US" b="1" dirty="0" err="1">
                <a:solidFill>
                  <a:schemeClr val="bg1"/>
                </a:solidFill>
              </a:rPr>
              <a:t>este</a:t>
            </a:r>
            <a:r>
              <a:rPr lang="en-US" b="1" dirty="0">
                <a:solidFill>
                  <a:schemeClr val="bg1"/>
                </a:solidFill>
              </a:rPr>
              <a:t>  min. 12 </a:t>
            </a:r>
            <a:r>
              <a:rPr lang="en-US" b="1" dirty="0" err="1">
                <a:solidFill>
                  <a:schemeClr val="bg1"/>
                </a:solidFill>
              </a:rPr>
              <a:t>luni</a:t>
            </a:r>
            <a:r>
              <a:rPr lang="en-US" b="1" dirty="0">
                <a:solidFill>
                  <a:schemeClr val="bg1"/>
                </a:solidFill>
              </a:rPr>
              <a:t> -  max. 24 </a:t>
            </a:r>
            <a:r>
              <a:rPr lang="en-US" b="1" dirty="0" err="1">
                <a:solidFill>
                  <a:schemeClr val="bg1"/>
                </a:solidFill>
              </a:rPr>
              <a:t>luni</a:t>
            </a:r>
            <a:r>
              <a:rPr lang="en-US" b="1" dirty="0">
                <a:solidFill>
                  <a:schemeClr val="bg1"/>
                </a:solidFill>
              </a:rPr>
              <a:t>. </a:t>
            </a:r>
          </a:p>
        </p:txBody>
      </p:sp>
    </p:spTree>
    <p:extLst>
      <p:ext uri="{BB962C8B-B14F-4D97-AF65-F5344CB8AC3E}">
        <p14:creationId xmlns:p14="http://schemas.microsoft.com/office/powerpoint/2010/main" val="26833341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200" dirty="0" err="1"/>
              <a:t>Proiecte</a:t>
            </a:r>
            <a:r>
              <a:rPr lang="fr-FR" sz="3200" dirty="0"/>
              <a:t> </a:t>
            </a:r>
            <a:r>
              <a:rPr lang="fr-FR" sz="3200" dirty="0" err="1"/>
              <a:t>Colaborative</a:t>
            </a:r>
            <a:r>
              <a:rPr lang="fr-FR" sz="3200" dirty="0"/>
              <a:t> de </a:t>
            </a:r>
            <a:r>
              <a:rPr lang="fr-FR" sz="3200" dirty="0" smtClean="0"/>
              <a:t>Cercetare</a:t>
            </a:r>
            <a:endParaRPr lang="en-US" sz="3200" dirty="0"/>
          </a:p>
        </p:txBody>
      </p:sp>
      <p:sp>
        <p:nvSpPr>
          <p:cNvPr id="3" name="Content Placeholder 2"/>
          <p:cNvSpPr>
            <a:spLocks noGrp="1"/>
          </p:cNvSpPr>
          <p:nvPr>
            <p:ph idx="1"/>
          </p:nvPr>
        </p:nvSpPr>
        <p:spPr>
          <a:xfrm>
            <a:off x="1547664" y="1788609"/>
            <a:ext cx="7416824" cy="460648"/>
          </a:xfrm>
        </p:spPr>
        <p:txBody>
          <a:bodyPr/>
          <a:lstStyle/>
          <a:p>
            <a:r>
              <a:rPr lang="en-US" dirty="0" err="1"/>
              <a:t>Scop</a:t>
            </a:r>
            <a:r>
              <a:rPr lang="en-US" dirty="0"/>
              <a:t>:</a:t>
            </a:r>
          </a:p>
          <a:p>
            <a:r>
              <a:rPr lang="en-US" dirty="0" err="1"/>
              <a:t>Finanțarea</a:t>
            </a:r>
            <a:r>
              <a:rPr lang="en-US" dirty="0"/>
              <a:t> </a:t>
            </a:r>
            <a:r>
              <a:rPr lang="en-US" dirty="0" err="1"/>
              <a:t>proiectelor</a:t>
            </a:r>
            <a:r>
              <a:rPr lang="en-US" dirty="0"/>
              <a:t> </a:t>
            </a:r>
            <a:r>
              <a:rPr lang="en-US" dirty="0" err="1"/>
              <a:t>colaborative</a:t>
            </a:r>
            <a:r>
              <a:rPr lang="en-US" dirty="0"/>
              <a:t> de </a:t>
            </a:r>
            <a:r>
              <a:rPr lang="en-US" dirty="0" err="1"/>
              <a:t>cercetare</a:t>
            </a:r>
            <a:r>
              <a:rPr lang="en-US" dirty="0"/>
              <a:t> care </a:t>
            </a:r>
            <a:r>
              <a:rPr lang="en-US" dirty="0" err="1"/>
              <a:t>urmăresc</a:t>
            </a:r>
            <a:r>
              <a:rPr lang="en-US" dirty="0"/>
              <a:t> </a:t>
            </a:r>
            <a:r>
              <a:rPr lang="en-US" dirty="0" err="1"/>
              <a:t>dezvoltarea</a:t>
            </a:r>
            <a:r>
              <a:rPr lang="en-US" dirty="0"/>
              <a:t> </a:t>
            </a:r>
            <a:r>
              <a:rPr lang="en-US" dirty="0" err="1"/>
              <a:t>cunoștințelor</a:t>
            </a:r>
            <a:r>
              <a:rPr lang="en-US" dirty="0"/>
              <a:t> </a:t>
            </a:r>
            <a:r>
              <a:rPr lang="en-US" dirty="0" err="1"/>
              <a:t>bazate</a:t>
            </a:r>
            <a:r>
              <a:rPr lang="en-US" dirty="0"/>
              <a:t> </a:t>
            </a:r>
            <a:r>
              <a:rPr lang="en-US" dirty="0" err="1"/>
              <a:t>pe</a:t>
            </a:r>
            <a:r>
              <a:rPr lang="en-US" dirty="0"/>
              <a:t> </a:t>
            </a:r>
            <a:r>
              <a:rPr lang="en-US" dirty="0" err="1"/>
              <a:t>cercetare</a:t>
            </a:r>
            <a:r>
              <a:rPr lang="en-US" dirty="0"/>
              <a:t> </a:t>
            </a:r>
            <a:r>
              <a:rPr lang="en-US" dirty="0" err="1"/>
              <a:t>în</a:t>
            </a:r>
            <a:r>
              <a:rPr lang="en-US" dirty="0"/>
              <a:t> </a:t>
            </a:r>
            <a:r>
              <a:rPr lang="en-US" dirty="0" err="1" smtClean="0"/>
              <a:t>România</a:t>
            </a:r>
            <a:r>
              <a:rPr lang="ro-RO" dirty="0"/>
              <a:t>.</a:t>
            </a:r>
            <a:endParaRPr lang="en-US" dirty="0"/>
          </a:p>
          <a:p>
            <a:endParaRPr lang="en-US" dirty="0"/>
          </a:p>
        </p:txBody>
      </p:sp>
      <p:sp>
        <p:nvSpPr>
          <p:cNvPr id="5" name="Rectangle 4"/>
          <p:cNvSpPr/>
          <p:nvPr/>
        </p:nvSpPr>
        <p:spPr>
          <a:xfrm>
            <a:off x="1585020" y="2420888"/>
            <a:ext cx="4572000" cy="1477328"/>
          </a:xfrm>
          <a:prstGeom prst="rect">
            <a:avLst/>
          </a:prstGeom>
        </p:spPr>
        <p:txBody>
          <a:bodyPr>
            <a:spAutoFit/>
          </a:bodyPr>
          <a:lstStyle/>
          <a:p>
            <a:r>
              <a:rPr lang="en-US" b="1" dirty="0">
                <a:solidFill>
                  <a:srgbClr val="555555"/>
                </a:solidFill>
                <a:latin typeface="Open Sans"/>
              </a:rPr>
              <a:t>116.700.281</a:t>
            </a:r>
          </a:p>
          <a:p>
            <a:r>
              <a:rPr lang="en-US" b="1" dirty="0">
                <a:solidFill>
                  <a:srgbClr val="555555"/>
                </a:solidFill>
                <a:latin typeface="Open Sans"/>
              </a:rPr>
              <a:t>RON</a:t>
            </a:r>
          </a:p>
          <a:p>
            <a:r>
              <a:rPr lang="en-US" b="1" dirty="0">
                <a:solidFill>
                  <a:srgbClr val="555555"/>
                </a:solidFill>
                <a:latin typeface="Open Sans"/>
              </a:rPr>
              <a:t>24.687.500</a:t>
            </a:r>
          </a:p>
          <a:p>
            <a:r>
              <a:rPr lang="en-US" b="1" dirty="0">
                <a:solidFill>
                  <a:srgbClr val="555555"/>
                </a:solidFill>
                <a:latin typeface="Open Sans"/>
              </a:rPr>
              <a:t>EUR</a:t>
            </a:r>
          </a:p>
          <a:p>
            <a:r>
              <a:rPr lang="en-US" cap="all" dirty="0" err="1">
                <a:solidFill>
                  <a:srgbClr val="777777"/>
                </a:solidFill>
                <a:latin typeface="Open Sans"/>
              </a:rPr>
              <a:t>Fonduri</a:t>
            </a:r>
            <a:r>
              <a:rPr lang="en-US" cap="all" dirty="0">
                <a:solidFill>
                  <a:srgbClr val="777777"/>
                </a:solidFill>
                <a:latin typeface="Open Sans"/>
              </a:rPr>
              <a:t> </a:t>
            </a:r>
            <a:r>
              <a:rPr lang="en-US" cap="all" dirty="0" err="1">
                <a:solidFill>
                  <a:srgbClr val="777777"/>
                </a:solidFill>
                <a:latin typeface="Open Sans"/>
              </a:rPr>
              <a:t>totale</a:t>
            </a:r>
            <a:endParaRPr lang="en-US" b="0" i="0" u="none" strike="noStrike" cap="all" dirty="0">
              <a:solidFill>
                <a:srgbClr val="777777"/>
              </a:solidFill>
              <a:effectLst/>
              <a:latin typeface="Open Sans"/>
            </a:endParaRPr>
          </a:p>
        </p:txBody>
      </p:sp>
      <p:sp>
        <p:nvSpPr>
          <p:cNvPr id="6" name="Rectangle 5"/>
          <p:cNvSpPr/>
          <p:nvPr/>
        </p:nvSpPr>
        <p:spPr>
          <a:xfrm>
            <a:off x="1691680" y="3881838"/>
            <a:ext cx="3096344"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Arii tematice</a:t>
            </a:r>
            <a:endParaRPr lang="en-US" b="1" dirty="0">
              <a:solidFill>
                <a:schemeClr val="tx1"/>
              </a:solidFill>
            </a:endParaRPr>
          </a:p>
        </p:txBody>
      </p:sp>
      <p:graphicFrame>
        <p:nvGraphicFramePr>
          <p:cNvPr id="7" name="Diagram 6"/>
          <p:cNvGraphicFramePr/>
          <p:nvPr>
            <p:extLst>
              <p:ext uri="{D42A27DB-BD31-4B8C-83A1-F6EECF244321}">
                <p14:modId xmlns:p14="http://schemas.microsoft.com/office/powerpoint/2010/main" val="2816797312"/>
              </p:ext>
            </p:extLst>
          </p:nvPr>
        </p:nvGraphicFramePr>
        <p:xfrm>
          <a:off x="2195736" y="2492896"/>
          <a:ext cx="6849144" cy="4280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4896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Informatii</a:t>
            </a:r>
            <a:endParaRPr lang="en-US" dirty="0"/>
          </a:p>
        </p:txBody>
      </p:sp>
      <p:sp>
        <p:nvSpPr>
          <p:cNvPr id="7" name="Rectangle 6"/>
          <p:cNvSpPr/>
          <p:nvPr/>
        </p:nvSpPr>
        <p:spPr>
          <a:xfrm>
            <a:off x="1205211" y="2060848"/>
            <a:ext cx="792088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2400" b="1" dirty="0" smtClean="0">
                <a:solidFill>
                  <a:schemeClr val="tx1"/>
                </a:solidFill>
              </a:rPr>
              <a:t>36 de luni cu posibilitatea de extindere cu 6-9 luni</a:t>
            </a:r>
            <a:endParaRPr lang="en-US" sz="2400" b="1" dirty="0">
              <a:solidFill>
                <a:schemeClr val="tx1"/>
              </a:solidFill>
            </a:endParaRPr>
          </a:p>
        </p:txBody>
      </p:sp>
      <p:sp>
        <p:nvSpPr>
          <p:cNvPr id="8" name="Rectangle 7"/>
          <p:cNvSpPr/>
          <p:nvPr/>
        </p:nvSpPr>
        <p:spPr>
          <a:xfrm>
            <a:off x="1205211" y="3068960"/>
            <a:ext cx="792088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2400" b="1" dirty="0" smtClean="0">
                <a:solidFill>
                  <a:schemeClr val="tx1"/>
                </a:solidFill>
              </a:rPr>
              <a:t>Buget min. 500 000 euro, maxim 1 200 000 euro</a:t>
            </a:r>
            <a:endParaRPr lang="en-US" sz="2400" b="1" dirty="0">
              <a:solidFill>
                <a:schemeClr val="tx1"/>
              </a:solidFill>
            </a:endParaRPr>
          </a:p>
        </p:txBody>
      </p:sp>
      <p:sp>
        <p:nvSpPr>
          <p:cNvPr id="9" name="Rectangle 8"/>
          <p:cNvSpPr/>
          <p:nvPr/>
        </p:nvSpPr>
        <p:spPr>
          <a:xfrm>
            <a:off x="1222748" y="4149080"/>
            <a:ext cx="792088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2400" b="1" dirty="0" smtClean="0">
                <a:solidFill>
                  <a:schemeClr val="tx1"/>
                </a:solidFill>
              </a:rPr>
              <a:t>36 de luni cu posibilitatea de extindere cu 6-9 luni</a:t>
            </a:r>
            <a:endParaRPr lang="en-US" sz="2400" b="1" dirty="0">
              <a:solidFill>
                <a:schemeClr val="tx1"/>
              </a:solidFill>
            </a:endParaRPr>
          </a:p>
        </p:txBody>
      </p:sp>
      <p:sp>
        <p:nvSpPr>
          <p:cNvPr id="10" name="Rectangle 9"/>
          <p:cNvSpPr/>
          <p:nvPr/>
        </p:nvSpPr>
        <p:spPr>
          <a:xfrm>
            <a:off x="1223120" y="5140414"/>
            <a:ext cx="7920880"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2400" b="1" dirty="0" smtClean="0">
                <a:solidFill>
                  <a:schemeClr val="tx1"/>
                </a:solidFill>
              </a:rPr>
              <a:t>Deadline: 16 decembrie 2019, ora 16</a:t>
            </a:r>
            <a:endParaRPr lang="en-US" sz="2400" b="1" dirty="0">
              <a:solidFill>
                <a:schemeClr val="tx1"/>
              </a:solidFill>
            </a:endParaRPr>
          </a:p>
        </p:txBody>
      </p:sp>
    </p:spTree>
    <p:extLst>
      <p:ext uri="{BB962C8B-B14F-4D97-AF65-F5344CB8AC3E}">
        <p14:creationId xmlns:p14="http://schemas.microsoft.com/office/powerpoint/2010/main" val="366020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Cheltuieli eligibile:</a:t>
            </a:r>
            <a:endParaRPr lang="en-US" dirty="0"/>
          </a:p>
        </p:txBody>
      </p:sp>
      <p:sp>
        <p:nvSpPr>
          <p:cNvPr id="4" name="Content Placeholder 3"/>
          <p:cNvSpPr>
            <a:spLocks noGrp="1"/>
          </p:cNvSpPr>
          <p:nvPr>
            <p:ph idx="10"/>
          </p:nvPr>
        </p:nvSpPr>
        <p:spPr>
          <a:xfrm>
            <a:off x="107504" y="1196752"/>
            <a:ext cx="8928992" cy="4680520"/>
          </a:xfrm>
        </p:spPr>
        <p:txBody>
          <a:bodyPr/>
          <a:lstStyle/>
          <a:p>
            <a:pPr marL="342900" indent="-342900" algn="just">
              <a:buFont typeface="Wingdings" panose="05000000000000000000" pitchFamily="2" charset="2"/>
              <a:buChar char="q"/>
            </a:pPr>
            <a:r>
              <a:rPr lang="en-US" sz="2000" b="1" dirty="0" err="1"/>
              <a:t>cheltuieli</a:t>
            </a:r>
            <a:r>
              <a:rPr lang="en-US" sz="2000" b="1" dirty="0"/>
              <a:t> cu </a:t>
            </a:r>
            <a:r>
              <a:rPr lang="en-US" sz="2000" b="1" dirty="0" err="1"/>
              <a:t>personalul</a:t>
            </a:r>
            <a:r>
              <a:rPr lang="en-US" sz="2000" b="1" dirty="0"/>
              <a:t> </a:t>
            </a:r>
            <a:r>
              <a:rPr lang="en-US" sz="2000" dirty="0"/>
              <a:t>- </a:t>
            </a:r>
            <a:r>
              <a:rPr lang="en-US" sz="2000" dirty="0" err="1"/>
              <a:t>numai</a:t>
            </a:r>
            <a:r>
              <a:rPr lang="en-US" sz="2000" dirty="0"/>
              <a:t> </a:t>
            </a:r>
            <a:r>
              <a:rPr lang="en-US" sz="2000" dirty="0" err="1"/>
              <a:t>pentru</a:t>
            </a:r>
            <a:r>
              <a:rPr lang="en-US" sz="2000" dirty="0"/>
              <a:t> </a:t>
            </a:r>
            <a:r>
              <a:rPr lang="en-US" sz="2000" dirty="0" err="1"/>
              <a:t>directorul</a:t>
            </a:r>
            <a:r>
              <a:rPr lang="en-US" sz="2000" dirty="0"/>
              <a:t> de </a:t>
            </a:r>
            <a:r>
              <a:rPr lang="en-US" sz="2000" dirty="0" err="1"/>
              <a:t>proiect</a:t>
            </a:r>
            <a:r>
              <a:rPr lang="en-US" sz="2000" dirty="0"/>
              <a:t> </a:t>
            </a:r>
            <a:r>
              <a:rPr lang="en-US" sz="2000" dirty="0" err="1"/>
              <a:t>şi</a:t>
            </a:r>
            <a:r>
              <a:rPr lang="en-US" sz="2000" dirty="0"/>
              <a:t> mentor; </a:t>
            </a:r>
            <a:r>
              <a:rPr lang="ro-RO" sz="2000" dirty="0" smtClean="0"/>
              <a:t>  </a:t>
            </a:r>
            <a:r>
              <a:rPr lang="en-US" sz="2000" dirty="0" err="1" smtClean="0"/>
              <a:t>aceste</a:t>
            </a:r>
            <a:r>
              <a:rPr lang="en-US" sz="2000" dirty="0" smtClean="0"/>
              <a:t> </a:t>
            </a:r>
            <a:r>
              <a:rPr lang="en-US" sz="2000" dirty="0" err="1"/>
              <a:t>cheltuieli</a:t>
            </a:r>
            <a:r>
              <a:rPr lang="en-US" sz="2000" dirty="0"/>
              <a:t> </a:t>
            </a:r>
            <a:r>
              <a:rPr lang="en-US" sz="2000" dirty="0" err="1"/>
              <a:t>includ</a:t>
            </a:r>
            <a:r>
              <a:rPr lang="en-US" sz="2000" dirty="0"/>
              <a:t> </a:t>
            </a:r>
            <a:r>
              <a:rPr lang="en-US" sz="2000" dirty="0" err="1"/>
              <a:t>contribuţiile</a:t>
            </a:r>
            <a:r>
              <a:rPr lang="en-US" sz="2000" dirty="0"/>
              <a:t> </a:t>
            </a:r>
            <a:r>
              <a:rPr lang="en-US" sz="2000" dirty="0" err="1"/>
              <a:t>legale</a:t>
            </a:r>
            <a:r>
              <a:rPr lang="en-US" sz="2000" dirty="0"/>
              <a:t> </a:t>
            </a:r>
            <a:r>
              <a:rPr lang="en-US" sz="2000" dirty="0" err="1"/>
              <a:t>aferente</a:t>
            </a:r>
            <a:r>
              <a:rPr lang="en-US" sz="2000" dirty="0"/>
              <a:t> </a:t>
            </a:r>
            <a:r>
              <a:rPr lang="en-US" sz="2000" dirty="0" err="1"/>
              <a:t>salariilor</a:t>
            </a:r>
            <a:r>
              <a:rPr lang="en-US" sz="2000" dirty="0"/>
              <a:t> </a:t>
            </a:r>
            <a:r>
              <a:rPr lang="en-US" sz="2000" dirty="0" err="1"/>
              <a:t>şi</a:t>
            </a:r>
            <a:r>
              <a:rPr lang="en-US" sz="2000" dirty="0"/>
              <a:t> </a:t>
            </a:r>
            <a:r>
              <a:rPr lang="en-US" sz="2000" dirty="0" err="1"/>
              <a:t>veniturilor</a:t>
            </a:r>
            <a:r>
              <a:rPr lang="en-US" sz="2000" dirty="0"/>
              <a:t> </a:t>
            </a:r>
            <a:r>
              <a:rPr lang="en-US" sz="2000" dirty="0" err="1"/>
              <a:t>asimilate</a:t>
            </a:r>
            <a:r>
              <a:rPr lang="en-US" sz="2000" dirty="0"/>
              <a:t> </a:t>
            </a:r>
            <a:r>
              <a:rPr lang="en-US" sz="2000" dirty="0" err="1" smtClean="0"/>
              <a:t>acestora</a:t>
            </a:r>
            <a:r>
              <a:rPr lang="en-US" sz="2000" dirty="0" smtClean="0"/>
              <a:t>. </a:t>
            </a:r>
            <a:r>
              <a:rPr lang="en-US" sz="2000" dirty="0" err="1"/>
              <a:t>Salarizarea</a:t>
            </a:r>
            <a:r>
              <a:rPr lang="en-US" sz="2000" dirty="0"/>
              <a:t> </a:t>
            </a:r>
            <a:r>
              <a:rPr lang="en-US" sz="2000" dirty="0" err="1"/>
              <a:t>mentorului</a:t>
            </a:r>
            <a:r>
              <a:rPr lang="en-US" sz="2000" dirty="0"/>
              <a:t> </a:t>
            </a:r>
            <a:r>
              <a:rPr lang="en-US" sz="2000" dirty="0" err="1"/>
              <a:t>este</a:t>
            </a:r>
            <a:r>
              <a:rPr lang="en-US" sz="2000" dirty="0"/>
              <a:t> </a:t>
            </a:r>
            <a:r>
              <a:rPr lang="en-US" sz="2000" dirty="0" err="1"/>
              <a:t>opţională</a:t>
            </a:r>
            <a:r>
              <a:rPr lang="en-US" sz="2000" dirty="0"/>
              <a:t>. </a:t>
            </a:r>
            <a:endParaRPr lang="ro-RO" sz="2000" dirty="0"/>
          </a:p>
          <a:p>
            <a:pPr marL="342900" indent="-342900" algn="just">
              <a:buFont typeface="Wingdings" panose="05000000000000000000" pitchFamily="2" charset="2"/>
              <a:buChar char="q"/>
            </a:pPr>
            <a:r>
              <a:rPr lang="en-US" sz="2000" b="1" dirty="0" err="1" smtClean="0"/>
              <a:t>cheltuieli</a:t>
            </a:r>
            <a:r>
              <a:rPr lang="en-US" sz="2000" b="1" dirty="0" smtClean="0"/>
              <a:t> </a:t>
            </a:r>
            <a:r>
              <a:rPr lang="en-US" sz="2000" b="1" dirty="0"/>
              <a:t>de </a:t>
            </a:r>
            <a:r>
              <a:rPr lang="en-US" sz="2000" b="1" dirty="0" err="1"/>
              <a:t>logistică</a:t>
            </a:r>
            <a:r>
              <a:rPr lang="en-US" sz="2000" b="1" dirty="0"/>
              <a:t> </a:t>
            </a:r>
            <a:r>
              <a:rPr lang="en-US" sz="2000" dirty="0" err="1"/>
              <a:t>necesare</a:t>
            </a:r>
            <a:r>
              <a:rPr lang="en-US" sz="2000" dirty="0"/>
              <a:t> </a:t>
            </a:r>
            <a:r>
              <a:rPr lang="en-US" sz="2000" dirty="0" err="1"/>
              <a:t>pentru</a:t>
            </a:r>
            <a:r>
              <a:rPr lang="en-US" sz="2000" dirty="0"/>
              <a:t> </a:t>
            </a:r>
            <a:r>
              <a:rPr lang="en-US" sz="2000" dirty="0" err="1"/>
              <a:t>derularea</a:t>
            </a:r>
            <a:r>
              <a:rPr lang="en-US" sz="2000" dirty="0"/>
              <a:t> </a:t>
            </a:r>
            <a:r>
              <a:rPr lang="en-US" sz="2000" dirty="0" err="1"/>
              <a:t>proiectului</a:t>
            </a:r>
            <a:r>
              <a:rPr lang="en-US" sz="2000" dirty="0"/>
              <a:t>, </a:t>
            </a:r>
            <a:r>
              <a:rPr lang="en-US" sz="2000" dirty="0" err="1"/>
              <a:t>inclusiv</a:t>
            </a:r>
            <a:r>
              <a:rPr lang="en-US" sz="2000" dirty="0"/>
              <a:t> </a:t>
            </a:r>
            <a:r>
              <a:rPr lang="ro-RO" sz="2000" dirty="0" smtClean="0"/>
              <a:t>     </a:t>
            </a:r>
            <a:r>
              <a:rPr lang="en-US" sz="2000" dirty="0" err="1" smtClean="0"/>
              <a:t>echipamente</a:t>
            </a:r>
            <a:r>
              <a:rPr lang="en-US" sz="2000" dirty="0"/>
              <a:t>, </a:t>
            </a:r>
            <a:r>
              <a:rPr lang="en-US" sz="2000" dirty="0" err="1"/>
              <a:t>consumabile</a:t>
            </a:r>
            <a:r>
              <a:rPr lang="en-US" sz="2000" dirty="0"/>
              <a:t> de </a:t>
            </a:r>
            <a:r>
              <a:rPr lang="en-US" sz="2000" dirty="0" err="1"/>
              <a:t>laborator</a:t>
            </a:r>
            <a:r>
              <a:rPr lang="en-US" sz="2000" dirty="0"/>
              <a:t>, </a:t>
            </a:r>
            <a:r>
              <a:rPr lang="en-US" sz="2000" dirty="0" err="1"/>
              <a:t>cheltuieli</a:t>
            </a:r>
            <a:r>
              <a:rPr lang="en-US" sz="2000" dirty="0"/>
              <a:t> </a:t>
            </a:r>
            <a:r>
              <a:rPr lang="en-US" sz="2000" dirty="0" err="1"/>
              <a:t>materiale</a:t>
            </a:r>
            <a:r>
              <a:rPr lang="en-US" sz="2000" dirty="0"/>
              <a:t>, </a:t>
            </a:r>
            <a:r>
              <a:rPr lang="en-US" sz="2000" dirty="0" err="1"/>
              <a:t>cheltuieli</a:t>
            </a:r>
            <a:r>
              <a:rPr lang="en-US" sz="2000" dirty="0"/>
              <a:t> </a:t>
            </a:r>
            <a:r>
              <a:rPr lang="ro-RO" sz="2000" dirty="0" smtClean="0"/>
              <a:t>  </a:t>
            </a:r>
            <a:r>
              <a:rPr lang="en-US" sz="2000" dirty="0" err="1" smtClean="0"/>
              <a:t>pentru</a:t>
            </a:r>
            <a:r>
              <a:rPr lang="en-US" sz="2000" dirty="0" smtClean="0"/>
              <a:t> </a:t>
            </a:r>
            <a:r>
              <a:rPr lang="en-US" sz="2000" dirty="0" err="1"/>
              <a:t>diseminare</a:t>
            </a:r>
            <a:r>
              <a:rPr lang="en-US" sz="2000" dirty="0"/>
              <a:t>, </a:t>
            </a:r>
            <a:r>
              <a:rPr lang="en-US" sz="2000" dirty="0" err="1" smtClean="0"/>
              <a:t>informare</a:t>
            </a:r>
            <a:r>
              <a:rPr lang="ro-RO" sz="2000" dirty="0" smtClean="0"/>
              <a:t> </a:t>
            </a:r>
            <a:r>
              <a:rPr lang="en-US" sz="2000" dirty="0" err="1" smtClean="0"/>
              <a:t>documentare</a:t>
            </a:r>
            <a:r>
              <a:rPr lang="en-US" sz="2000" dirty="0"/>
              <a:t>, </a:t>
            </a:r>
            <a:r>
              <a:rPr lang="en-US" sz="2000" dirty="0" err="1"/>
              <a:t>acces</a:t>
            </a:r>
            <a:r>
              <a:rPr lang="en-US" sz="2000" dirty="0"/>
              <a:t> la </a:t>
            </a:r>
            <a:r>
              <a:rPr lang="en-US" sz="2000" dirty="0" err="1"/>
              <a:t>infrastructura</a:t>
            </a:r>
            <a:r>
              <a:rPr lang="en-US" sz="2000" dirty="0"/>
              <a:t> de </a:t>
            </a:r>
            <a:r>
              <a:rPr lang="ro-RO" sz="2000" dirty="0" smtClean="0"/>
              <a:t>  </a:t>
            </a:r>
            <a:r>
              <a:rPr lang="en-US" sz="2000" dirty="0" smtClean="0"/>
              <a:t>cercetare </a:t>
            </a:r>
            <a:r>
              <a:rPr lang="en-US" sz="2000" dirty="0"/>
              <a:t>a </a:t>
            </a:r>
            <a:r>
              <a:rPr lang="en-US" sz="2000" dirty="0" err="1"/>
              <a:t>terţilor</a:t>
            </a:r>
            <a:r>
              <a:rPr lang="en-US" sz="2000" dirty="0"/>
              <a:t> etc.;  </a:t>
            </a:r>
            <a:endParaRPr lang="ro-RO" sz="2000" dirty="0"/>
          </a:p>
          <a:p>
            <a:pPr marL="342900" indent="-342900" algn="just">
              <a:buFont typeface="Wingdings" panose="05000000000000000000" pitchFamily="2" charset="2"/>
              <a:buChar char="q"/>
            </a:pPr>
            <a:r>
              <a:rPr lang="en-US" sz="2000" b="1" dirty="0" err="1" smtClean="0"/>
              <a:t>cheltuieli</a:t>
            </a:r>
            <a:r>
              <a:rPr lang="en-US" sz="2000" b="1" dirty="0" smtClean="0"/>
              <a:t> </a:t>
            </a:r>
            <a:r>
              <a:rPr lang="en-US" sz="2000" b="1" dirty="0"/>
              <a:t>de </a:t>
            </a:r>
            <a:r>
              <a:rPr lang="en-US" sz="2000" b="1" dirty="0" err="1"/>
              <a:t>deplasare</a:t>
            </a:r>
            <a:r>
              <a:rPr lang="en-US" sz="2000" b="1" dirty="0"/>
              <a:t> </a:t>
            </a:r>
            <a:r>
              <a:rPr lang="en-US" sz="2000" dirty="0" err="1"/>
              <a:t>aferente</a:t>
            </a:r>
            <a:r>
              <a:rPr lang="en-US" sz="2000" dirty="0"/>
              <a:t> </a:t>
            </a:r>
            <a:r>
              <a:rPr lang="en-US" sz="2000" dirty="0" err="1"/>
              <a:t>deplasărilor</a:t>
            </a:r>
            <a:r>
              <a:rPr lang="en-US" sz="2000" dirty="0"/>
              <a:t> </a:t>
            </a:r>
            <a:r>
              <a:rPr lang="en-US" sz="2000" dirty="0" err="1"/>
              <a:t>în</a:t>
            </a:r>
            <a:r>
              <a:rPr lang="en-US" sz="2000" dirty="0"/>
              <a:t> </a:t>
            </a:r>
            <a:r>
              <a:rPr lang="en-US" sz="2000" dirty="0" err="1"/>
              <a:t>ţară</a:t>
            </a:r>
            <a:r>
              <a:rPr lang="en-US" sz="2000" dirty="0"/>
              <a:t> </a:t>
            </a:r>
            <a:r>
              <a:rPr lang="en-US" sz="2000" dirty="0" err="1"/>
              <a:t>sau</a:t>
            </a:r>
            <a:r>
              <a:rPr lang="en-US" sz="2000" dirty="0"/>
              <a:t> </a:t>
            </a:r>
            <a:r>
              <a:rPr lang="en-US" sz="2000" dirty="0" err="1"/>
              <a:t>în</a:t>
            </a:r>
            <a:r>
              <a:rPr lang="en-US" sz="2000" dirty="0"/>
              <a:t> </a:t>
            </a:r>
            <a:r>
              <a:rPr lang="en-US" sz="2000" dirty="0" err="1"/>
              <a:t>străinătate</a:t>
            </a:r>
            <a:r>
              <a:rPr lang="en-US" sz="2000" dirty="0"/>
              <a:t> </a:t>
            </a:r>
            <a:r>
              <a:rPr lang="ro-RO" sz="2000" dirty="0" smtClean="0"/>
              <a:t>   </a:t>
            </a:r>
            <a:r>
              <a:rPr lang="en-US" sz="2000" dirty="0" smtClean="0"/>
              <a:t>ale </a:t>
            </a:r>
            <a:r>
              <a:rPr lang="en-US" sz="2000" dirty="0" err="1"/>
              <a:t>directorului</a:t>
            </a:r>
            <a:r>
              <a:rPr lang="en-US" sz="2000" dirty="0"/>
              <a:t> de </a:t>
            </a:r>
            <a:r>
              <a:rPr lang="en-US" sz="2000" dirty="0" err="1"/>
              <a:t>proiect</a:t>
            </a:r>
            <a:r>
              <a:rPr lang="en-US" sz="2000" dirty="0"/>
              <a:t>, </a:t>
            </a:r>
            <a:r>
              <a:rPr lang="en-US" sz="2000" dirty="0" err="1"/>
              <a:t>pentru</a:t>
            </a:r>
            <a:r>
              <a:rPr lang="en-US" sz="2000" dirty="0"/>
              <a:t> </a:t>
            </a:r>
            <a:r>
              <a:rPr lang="en-US" sz="2000" dirty="0" err="1"/>
              <a:t>stagii</a:t>
            </a:r>
            <a:r>
              <a:rPr lang="en-US" sz="2000" dirty="0"/>
              <a:t> de </a:t>
            </a:r>
            <a:r>
              <a:rPr lang="en-US" sz="2000" dirty="0" err="1"/>
              <a:t>documentare</a:t>
            </a:r>
            <a:r>
              <a:rPr lang="en-US" sz="2000" dirty="0"/>
              <a:t> </a:t>
            </a:r>
            <a:r>
              <a:rPr lang="en-US" sz="2000" dirty="0" err="1"/>
              <a:t>sau</a:t>
            </a:r>
            <a:r>
              <a:rPr lang="en-US" sz="2000" dirty="0"/>
              <a:t> cercetare, </a:t>
            </a:r>
            <a:r>
              <a:rPr lang="en-US" sz="2000" dirty="0" err="1"/>
              <a:t>participări</a:t>
            </a:r>
            <a:r>
              <a:rPr lang="en-US" sz="2000" dirty="0"/>
              <a:t> la </a:t>
            </a:r>
            <a:r>
              <a:rPr lang="en-US" sz="2000" dirty="0" err="1"/>
              <a:t>manifestări</a:t>
            </a:r>
            <a:r>
              <a:rPr lang="en-US" sz="2000" dirty="0"/>
              <a:t> </a:t>
            </a:r>
            <a:r>
              <a:rPr lang="en-US" sz="2000" dirty="0" err="1"/>
              <a:t>ştiinţifice</a:t>
            </a:r>
            <a:r>
              <a:rPr lang="en-US" sz="2000" dirty="0"/>
              <a:t> de </a:t>
            </a:r>
            <a:r>
              <a:rPr lang="en-US" sz="2000" dirty="0" err="1"/>
              <a:t>prestigiu</a:t>
            </a:r>
            <a:r>
              <a:rPr lang="en-US" sz="2000" dirty="0"/>
              <a:t> din </a:t>
            </a:r>
            <a:r>
              <a:rPr lang="en-US" sz="2000" dirty="0" err="1"/>
              <a:t>domeniul</a:t>
            </a:r>
            <a:r>
              <a:rPr lang="en-US" sz="2000" dirty="0"/>
              <a:t> </a:t>
            </a:r>
            <a:r>
              <a:rPr lang="en-US" sz="2000" dirty="0" err="1"/>
              <a:t>proiectului</a:t>
            </a:r>
            <a:r>
              <a:rPr lang="en-US" sz="2000" dirty="0"/>
              <a:t>;  </a:t>
            </a:r>
            <a:endParaRPr lang="ro-RO" sz="2000" dirty="0"/>
          </a:p>
          <a:p>
            <a:pPr marL="342900" indent="-342900" algn="just">
              <a:buFont typeface="Wingdings" panose="05000000000000000000" pitchFamily="2" charset="2"/>
              <a:buChar char="q"/>
            </a:pPr>
            <a:r>
              <a:rPr lang="en-US" sz="2000" b="1" dirty="0" err="1" smtClean="0"/>
              <a:t>cheltuieli</a:t>
            </a:r>
            <a:r>
              <a:rPr lang="en-US" sz="2000" b="1" dirty="0" smtClean="0"/>
              <a:t> </a:t>
            </a:r>
            <a:r>
              <a:rPr lang="en-US" sz="2000" b="1" dirty="0" err="1"/>
              <a:t>indirecte</a:t>
            </a:r>
            <a:r>
              <a:rPr lang="en-US" sz="2000" b="1" dirty="0"/>
              <a:t> (</a:t>
            </a:r>
            <a:r>
              <a:rPr lang="en-US" sz="2000" b="1" dirty="0" err="1"/>
              <a:t>regie</a:t>
            </a:r>
            <a:r>
              <a:rPr lang="en-US" sz="2000" b="1" dirty="0"/>
              <a:t>) </a:t>
            </a:r>
            <a:r>
              <a:rPr lang="en-US" sz="2000" dirty="0"/>
              <a:t>- se </a:t>
            </a:r>
            <a:r>
              <a:rPr lang="en-US" sz="2000" dirty="0" err="1"/>
              <a:t>calculează</a:t>
            </a:r>
            <a:r>
              <a:rPr lang="en-US" sz="2000" dirty="0"/>
              <a:t> ca </a:t>
            </a:r>
            <a:r>
              <a:rPr lang="en-US" sz="2000" dirty="0" err="1"/>
              <a:t>procent</a:t>
            </a:r>
            <a:r>
              <a:rPr lang="en-US" sz="2000" dirty="0"/>
              <a:t> (max. 20%) din </a:t>
            </a:r>
            <a:r>
              <a:rPr lang="ro-RO" sz="2000" dirty="0" smtClean="0"/>
              <a:t>     </a:t>
            </a:r>
            <a:r>
              <a:rPr lang="en-US" sz="2000" dirty="0" err="1" smtClean="0"/>
              <a:t>cheltuielile</a:t>
            </a:r>
            <a:r>
              <a:rPr lang="en-US" sz="2000" dirty="0" smtClean="0"/>
              <a:t> </a:t>
            </a:r>
            <a:r>
              <a:rPr lang="en-US" sz="2000" dirty="0" err="1"/>
              <a:t>directe</a:t>
            </a:r>
            <a:r>
              <a:rPr lang="en-US" sz="2000" dirty="0"/>
              <a:t>: </a:t>
            </a:r>
            <a:r>
              <a:rPr lang="en-US" sz="2000" dirty="0" err="1"/>
              <a:t>cheltuielile</a:t>
            </a:r>
            <a:r>
              <a:rPr lang="en-US" sz="2000" dirty="0"/>
              <a:t> cu </a:t>
            </a:r>
            <a:r>
              <a:rPr lang="en-US" sz="2000" dirty="0" err="1"/>
              <a:t>personalul</a:t>
            </a:r>
            <a:r>
              <a:rPr lang="en-US" sz="2000" dirty="0"/>
              <a:t>, </a:t>
            </a:r>
            <a:r>
              <a:rPr lang="en-US" sz="2000" dirty="0" err="1"/>
              <a:t>cheltuieli</a:t>
            </a:r>
            <a:r>
              <a:rPr lang="en-US" sz="2000" dirty="0"/>
              <a:t> de </a:t>
            </a:r>
            <a:r>
              <a:rPr lang="en-US" sz="2000" dirty="0" err="1"/>
              <a:t>logistică</a:t>
            </a:r>
            <a:r>
              <a:rPr lang="en-US" sz="2000" dirty="0"/>
              <a:t> </a:t>
            </a:r>
            <a:r>
              <a:rPr lang="ro-RO" sz="2000" dirty="0" smtClean="0"/>
              <a:t>        </a:t>
            </a:r>
            <a:r>
              <a:rPr lang="en-US" sz="2000" dirty="0" smtClean="0"/>
              <a:t>(</a:t>
            </a:r>
            <a:r>
              <a:rPr lang="en-US" sz="2000" dirty="0" err="1"/>
              <a:t>exceptând</a:t>
            </a:r>
            <a:r>
              <a:rPr lang="en-US" sz="2000" dirty="0"/>
              <a:t> </a:t>
            </a:r>
            <a:r>
              <a:rPr lang="en-US" sz="2000" dirty="0" err="1"/>
              <a:t>valoarea</a:t>
            </a:r>
            <a:r>
              <a:rPr lang="en-US" sz="2000" dirty="0"/>
              <a:t> </a:t>
            </a:r>
            <a:r>
              <a:rPr lang="en-US" sz="2000" dirty="0" err="1"/>
              <a:t>cheltuielilor</a:t>
            </a:r>
            <a:r>
              <a:rPr lang="en-US" sz="2000" dirty="0"/>
              <a:t> </a:t>
            </a:r>
            <a:r>
              <a:rPr lang="en-US" sz="2000" dirty="0" err="1"/>
              <a:t>pentru</a:t>
            </a:r>
            <a:r>
              <a:rPr lang="en-US" sz="2000" dirty="0"/>
              <a:t> </a:t>
            </a:r>
            <a:r>
              <a:rPr lang="en-US" sz="2000" dirty="0" err="1"/>
              <a:t>echipamente</a:t>
            </a:r>
            <a:r>
              <a:rPr lang="en-US" sz="2000" dirty="0"/>
              <a:t> CD) </a:t>
            </a:r>
            <a:r>
              <a:rPr lang="en-US" sz="2000" dirty="0" err="1"/>
              <a:t>și</a:t>
            </a:r>
            <a:r>
              <a:rPr lang="en-US" sz="2000" dirty="0"/>
              <a:t> </a:t>
            </a:r>
            <a:r>
              <a:rPr lang="en-US" sz="2000" dirty="0" err="1"/>
              <a:t>cheltuieli</a:t>
            </a:r>
            <a:r>
              <a:rPr lang="en-US" sz="2000" dirty="0"/>
              <a:t> </a:t>
            </a:r>
            <a:r>
              <a:rPr lang="ro-RO" sz="2000" dirty="0" smtClean="0"/>
              <a:t>  </a:t>
            </a:r>
            <a:r>
              <a:rPr lang="en-US" sz="2000" dirty="0" smtClean="0"/>
              <a:t>de </a:t>
            </a:r>
            <a:r>
              <a:rPr lang="en-US" sz="2000" dirty="0" err="1"/>
              <a:t>deplasare</a:t>
            </a:r>
            <a:r>
              <a:rPr lang="en-US" sz="2000" dirty="0"/>
              <a:t>.</a:t>
            </a:r>
          </a:p>
        </p:txBody>
      </p:sp>
    </p:spTree>
    <p:extLst>
      <p:ext uri="{BB962C8B-B14F-4D97-AF65-F5344CB8AC3E}">
        <p14:creationId xmlns:p14="http://schemas.microsoft.com/office/powerpoint/2010/main" val="2096586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Declarații</a:t>
            </a:r>
            <a:endParaRPr lang="en-US" dirty="0"/>
          </a:p>
        </p:txBody>
      </p:sp>
      <p:graphicFrame>
        <p:nvGraphicFramePr>
          <p:cNvPr id="5" name="Diagram 4"/>
          <p:cNvGraphicFramePr/>
          <p:nvPr>
            <p:extLst>
              <p:ext uri="{D42A27DB-BD31-4B8C-83A1-F6EECF244321}">
                <p14:modId xmlns:p14="http://schemas.microsoft.com/office/powerpoint/2010/main" val="1655061002"/>
              </p:ext>
            </p:extLst>
          </p:nvPr>
        </p:nvGraphicFramePr>
        <p:xfrm>
          <a:off x="1524000" y="1397000"/>
          <a:ext cx="7296472" cy="5344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538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Fișa de evaluare</a:t>
            </a:r>
            <a:endParaRPr lang="en-US" dirty="0"/>
          </a:p>
        </p:txBody>
      </p:sp>
      <p:sp>
        <p:nvSpPr>
          <p:cNvPr id="5" name="Rectangle 4"/>
          <p:cNvSpPr/>
          <p:nvPr/>
        </p:nvSpPr>
        <p:spPr>
          <a:xfrm>
            <a:off x="1475656" y="980728"/>
            <a:ext cx="7200800" cy="369332"/>
          </a:xfrm>
          <a:prstGeom prst="rect">
            <a:avLst/>
          </a:prstGeom>
        </p:spPr>
        <p:txBody>
          <a:bodyPr wrap="square">
            <a:spAutoFit/>
          </a:bodyPr>
          <a:lstStyle/>
          <a:p>
            <a:r>
              <a:rPr lang="en-US" b="1" dirty="0">
                <a:solidFill>
                  <a:srgbClr val="FF0000"/>
                </a:solidFill>
              </a:rPr>
              <a:t>The Project leader and the Mentor (50%) </a:t>
            </a:r>
          </a:p>
        </p:txBody>
      </p:sp>
      <p:sp>
        <p:nvSpPr>
          <p:cNvPr id="3" name="Rectangle 2"/>
          <p:cNvSpPr/>
          <p:nvPr/>
        </p:nvSpPr>
        <p:spPr>
          <a:xfrm>
            <a:off x="1599782" y="1484784"/>
            <a:ext cx="7508721" cy="2031325"/>
          </a:xfrm>
          <a:prstGeom prst="rect">
            <a:avLst/>
          </a:prstGeom>
        </p:spPr>
        <p:txBody>
          <a:bodyPr wrap="square">
            <a:spAutoFit/>
          </a:bodyPr>
          <a:lstStyle/>
          <a:p>
            <a:pPr algn="just"/>
            <a:r>
              <a:rPr lang="en-US" b="1" dirty="0">
                <a:solidFill>
                  <a:srgbClr val="00B0F0"/>
                </a:solidFill>
              </a:rPr>
              <a:t>1.1</a:t>
            </a:r>
            <a:r>
              <a:rPr lang="en-US" dirty="0"/>
              <a:t> </a:t>
            </a:r>
            <a:r>
              <a:rPr lang="en-US" b="1" dirty="0">
                <a:solidFill>
                  <a:srgbClr val="00B0F0"/>
                </a:solidFill>
              </a:rPr>
              <a:t>The Project leader (40%) </a:t>
            </a:r>
            <a:r>
              <a:rPr lang="en-US" dirty="0"/>
              <a:t>Please evaluate the quality of the Project leader’s research results, as they are revealed by the publications and patents list. The evaluation will look in particular to the articles in </a:t>
            </a:r>
            <a:r>
              <a:rPr lang="ro-RO" dirty="0" smtClean="0"/>
              <a:t>     </a:t>
            </a:r>
            <a:r>
              <a:rPr lang="en-US" dirty="0" smtClean="0"/>
              <a:t>which </a:t>
            </a:r>
            <a:r>
              <a:rPr lang="en-US" dirty="0"/>
              <a:t>the Project leader is the main author. Please comment the </a:t>
            </a:r>
            <a:r>
              <a:rPr lang="ro-RO" dirty="0" smtClean="0"/>
              <a:t>     </a:t>
            </a:r>
            <a:r>
              <a:rPr lang="en-US" dirty="0" smtClean="0"/>
              <a:t>Project </a:t>
            </a:r>
            <a:r>
              <a:rPr lang="en-US" dirty="0"/>
              <a:t>leader’s originality of the results, and their impact on the state of the art of the results in the field, as well as their relevancy for this project. </a:t>
            </a:r>
          </a:p>
        </p:txBody>
      </p:sp>
      <p:sp>
        <p:nvSpPr>
          <p:cNvPr id="4" name="Rectangle 3"/>
          <p:cNvSpPr/>
          <p:nvPr/>
        </p:nvSpPr>
        <p:spPr>
          <a:xfrm>
            <a:off x="1624027" y="3943411"/>
            <a:ext cx="7488831" cy="2031325"/>
          </a:xfrm>
          <a:prstGeom prst="rect">
            <a:avLst/>
          </a:prstGeom>
        </p:spPr>
        <p:txBody>
          <a:bodyPr wrap="square">
            <a:spAutoFit/>
          </a:bodyPr>
          <a:lstStyle/>
          <a:p>
            <a:pPr algn="just"/>
            <a:r>
              <a:rPr lang="en-US" b="1" dirty="0">
                <a:solidFill>
                  <a:srgbClr val="00B0F0"/>
                </a:solidFill>
              </a:rPr>
              <a:t>1.2</a:t>
            </a:r>
            <a:r>
              <a:rPr lang="en-US" dirty="0"/>
              <a:t> </a:t>
            </a:r>
            <a:r>
              <a:rPr lang="en-US" b="1" dirty="0">
                <a:solidFill>
                  <a:srgbClr val="00B0F0"/>
                </a:solidFill>
              </a:rPr>
              <a:t>The Mentor (10%) </a:t>
            </a:r>
            <a:r>
              <a:rPr lang="en-US" dirty="0"/>
              <a:t>Please evaluate the capacity of the mentor to manage autonomously scientific activities as researcher and/or </a:t>
            </a:r>
            <a:r>
              <a:rPr lang="ro-RO" dirty="0" smtClean="0"/>
              <a:t>        </a:t>
            </a:r>
            <a:r>
              <a:rPr lang="en-US" dirty="0" smtClean="0"/>
              <a:t>research </a:t>
            </a:r>
            <a:r>
              <a:rPr lang="en-US" dirty="0"/>
              <a:t>group leader, and also hers/his visibility and prestige within </a:t>
            </a:r>
            <a:r>
              <a:rPr lang="ro-RO" dirty="0" smtClean="0"/>
              <a:t> </a:t>
            </a:r>
            <a:r>
              <a:rPr lang="en-US" dirty="0" smtClean="0"/>
              <a:t>the </a:t>
            </a:r>
            <a:r>
              <a:rPr lang="en-US" dirty="0"/>
              <a:t>group she/he belongs at international level. Please comment the performance in publications of the mentor (as main author), hers/his leadership, the capacity to raise funds, his/hers scientific visibility. </a:t>
            </a:r>
            <a:r>
              <a:rPr lang="ro-RO" dirty="0" smtClean="0"/>
              <a:t>     </a:t>
            </a:r>
            <a:r>
              <a:rPr lang="en-US" dirty="0" smtClean="0"/>
              <a:t>Please </a:t>
            </a:r>
            <a:r>
              <a:rPr lang="en-US" dirty="0"/>
              <a:t>consider only the results relevant for this project proposal. </a:t>
            </a:r>
          </a:p>
        </p:txBody>
      </p:sp>
    </p:spTree>
    <p:extLst>
      <p:ext uri="{BB962C8B-B14F-4D97-AF65-F5344CB8AC3E}">
        <p14:creationId xmlns:p14="http://schemas.microsoft.com/office/powerpoint/2010/main" val="331057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6401</Words>
  <Application>Microsoft Office PowerPoint</Application>
  <PresentationFormat>On-screen Show (4:3)</PresentationFormat>
  <Paragraphs>490</Paragraphs>
  <Slides>61</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61</vt:i4>
      </vt:variant>
    </vt:vector>
  </HeadingPairs>
  <TitlesOfParts>
    <vt:vector size="72" baseType="lpstr">
      <vt:lpstr>맑은 고딕</vt:lpstr>
      <vt:lpstr>&amp;quot</vt:lpstr>
      <vt:lpstr>Arial</vt:lpstr>
      <vt:lpstr>Arial</vt:lpstr>
      <vt:lpstr>Arial Narrow</vt:lpstr>
      <vt:lpstr>Calibri</vt:lpstr>
      <vt:lpstr>Open Sans</vt:lpstr>
      <vt:lpstr>Verdana</vt:lpstr>
      <vt:lpstr>Wingdings</vt:lpstr>
      <vt:lpstr>Office Theme</vt:lpstr>
      <vt:lpstr>Custom Design</vt:lpstr>
      <vt:lpstr>PowerPoint Presentation</vt:lpstr>
      <vt:lpstr> Scop</vt:lpstr>
      <vt:lpstr>P1 - Dezvoltarea sistemului național  de cercetare-dezvoltare</vt:lpstr>
      <vt:lpstr>Subprograme finanțare 2019</vt:lpstr>
      <vt:lpstr>Instrumente de finanțare</vt:lpstr>
      <vt:lpstr>Cerințe (rezumat):</vt:lpstr>
      <vt:lpstr>Cheltuieli eligibile:</vt:lpstr>
      <vt:lpstr>Declarații</vt:lpstr>
      <vt:lpstr>Fișa de evaluare</vt:lpstr>
      <vt:lpstr>Fișa de evaluare</vt:lpstr>
      <vt:lpstr>Fișa de evaluare</vt:lpstr>
      <vt:lpstr>Fișa de evaluare</vt:lpstr>
      <vt:lpstr>Standarde minimale pentru directorul de proiect</vt:lpstr>
      <vt:lpstr>Instrumente de finanțare</vt:lpstr>
      <vt:lpstr>Criterii de eligibilitate </vt:lpstr>
      <vt:lpstr>Cheltuieli eligibile</vt:lpstr>
      <vt:lpstr>Declarații</vt:lpstr>
      <vt:lpstr>Fișa de evaluare</vt:lpstr>
      <vt:lpstr>Fișa de evaluare</vt:lpstr>
      <vt:lpstr>Fișa de evaluare</vt:lpstr>
      <vt:lpstr>Standarde minimale pentru directorul de proiect</vt:lpstr>
      <vt:lpstr>P2 - Creșterea competitivității economiei românești prin CDI</vt:lpstr>
      <vt:lpstr>Subprogramul 2.1 Competitivitate prin cercetare, dezvoltare şi inovare</vt:lpstr>
      <vt:lpstr>Proiect experimental demonstrativ  (PED)</vt:lpstr>
      <vt:lpstr>Condiții de participare </vt:lpstr>
      <vt:lpstr>TRL – Nivel de Maturitate Tehnologică: </vt:lpstr>
      <vt:lpstr>Domenii de specializare inteligentă:</vt:lpstr>
      <vt:lpstr>PowerPoint Presentation</vt:lpstr>
      <vt:lpstr>Criterii de eligibilitate</vt:lpstr>
      <vt:lpstr>Tipuri de activități eligibile</vt:lpstr>
      <vt:lpstr>Definiții, conform Anexei 2 la Schema de ajutor de stat, 9281/13.08.2015</vt:lpstr>
      <vt:lpstr>Definiții, conform Anexei 2 la Schema de ajutor de stat, 9281/13.08.2015</vt:lpstr>
      <vt:lpstr>Definiții, conform Anexei 2 la Schema de ajutor de stat, 9281/13.08.2015</vt:lpstr>
      <vt:lpstr>Cheltuieli eligibile</vt:lpstr>
      <vt:lpstr>Cheltuieli eligibile</vt:lpstr>
      <vt:lpstr>Declarații</vt:lpstr>
      <vt:lpstr>Fișa de evaluare</vt:lpstr>
      <vt:lpstr>Fișa de evaluare</vt:lpstr>
      <vt:lpstr>Fișa de evaluare</vt:lpstr>
      <vt:lpstr>Instrumente de finanțare</vt:lpstr>
      <vt:lpstr>Condiții de participare </vt:lpstr>
      <vt:lpstr>Condiții de participare </vt:lpstr>
      <vt:lpstr>Criterii de eligibilitate </vt:lpstr>
      <vt:lpstr>Tipuri de activități eligibile</vt:lpstr>
      <vt:lpstr>Cheltuieli eligibile</vt:lpstr>
      <vt:lpstr>Cheltuieli eligibile</vt:lpstr>
      <vt:lpstr>Declarații</vt:lpstr>
      <vt:lpstr>Fișa de evaluare</vt:lpstr>
      <vt:lpstr>Fișa de evaluare</vt:lpstr>
      <vt:lpstr>Fișa de evaluare</vt:lpstr>
      <vt:lpstr>P3 - Cooperare europeană și internațională</vt:lpstr>
      <vt:lpstr>Instrumente de finanțare</vt:lpstr>
      <vt:lpstr>Instrumente de finanțare</vt:lpstr>
      <vt:lpstr>SUSFOOD2</vt:lpstr>
      <vt:lpstr>Topics 2019</vt:lpstr>
      <vt:lpstr>Link-uri apel</vt:lpstr>
      <vt:lpstr>Țări participante</vt:lpstr>
      <vt:lpstr>Calendar</vt:lpstr>
      <vt:lpstr>EEA Financial Mechanism 2014-2021</vt:lpstr>
      <vt:lpstr>Proiecte Colaborative de Cercetare</vt:lpstr>
      <vt:lpstr>Informatii</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40722261189</cp:lastModifiedBy>
  <cp:revision>75</cp:revision>
  <dcterms:created xsi:type="dcterms:W3CDTF">2014-04-01T16:35:38Z</dcterms:created>
  <dcterms:modified xsi:type="dcterms:W3CDTF">2019-09-29T04:04:27Z</dcterms:modified>
</cp:coreProperties>
</file>